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9" r:id="rId1"/>
  </p:sldMasterIdLst>
  <p:sldIdLst>
    <p:sldId id="257" r:id="rId2"/>
    <p:sldId id="258" r:id="rId3"/>
    <p:sldId id="281" r:id="rId4"/>
    <p:sldId id="267" r:id="rId5"/>
    <p:sldId id="260" r:id="rId6"/>
    <p:sldId id="263" r:id="rId7"/>
    <p:sldId id="264" r:id="rId8"/>
    <p:sldId id="266" r:id="rId9"/>
    <p:sldId id="269" r:id="rId10"/>
    <p:sldId id="270" r:id="rId11"/>
    <p:sldId id="272" r:id="rId12"/>
    <p:sldId id="275" r:id="rId13"/>
    <p:sldId id="335" r:id="rId14"/>
    <p:sldId id="274" r:id="rId15"/>
    <p:sldId id="276" r:id="rId16"/>
    <p:sldId id="336" r:id="rId17"/>
    <p:sldId id="273" r:id="rId18"/>
    <p:sldId id="277" r:id="rId19"/>
    <p:sldId id="338" r:id="rId20"/>
    <p:sldId id="284" r:id="rId21"/>
    <p:sldId id="282" r:id="rId22"/>
    <p:sldId id="285" r:id="rId23"/>
    <p:sldId id="286" r:id="rId24"/>
    <p:sldId id="289" r:id="rId25"/>
    <p:sldId id="290" r:id="rId26"/>
    <p:sldId id="287" r:id="rId27"/>
    <p:sldId id="288" r:id="rId28"/>
    <p:sldId id="291" r:id="rId29"/>
    <p:sldId id="292" r:id="rId30"/>
    <p:sldId id="293" r:id="rId31"/>
    <p:sldId id="314" r:id="rId32"/>
    <p:sldId id="327" r:id="rId33"/>
    <p:sldId id="328" r:id="rId34"/>
    <p:sldId id="310" r:id="rId35"/>
    <p:sldId id="315" r:id="rId36"/>
    <p:sldId id="311" r:id="rId37"/>
    <p:sldId id="317" r:id="rId38"/>
    <p:sldId id="312" r:id="rId39"/>
    <p:sldId id="313" r:id="rId40"/>
    <p:sldId id="318" r:id="rId41"/>
    <p:sldId id="319" r:id="rId42"/>
    <p:sldId id="322" r:id="rId43"/>
    <p:sldId id="323" r:id="rId44"/>
    <p:sldId id="321" r:id="rId45"/>
    <p:sldId id="324" r:id="rId46"/>
    <p:sldId id="339" r:id="rId47"/>
    <p:sldId id="325" r:id="rId48"/>
    <p:sldId id="329" r:id="rId49"/>
    <p:sldId id="326" r:id="rId50"/>
    <p:sldId id="330" r:id="rId51"/>
    <p:sldId id="331" r:id="rId52"/>
    <p:sldId id="332" r:id="rId53"/>
    <p:sldId id="334" r:id="rId54"/>
    <p:sldId id="333" r:id="rId55"/>
    <p:sldId id="294" r:id="rId56"/>
    <p:sldId id="295" r:id="rId57"/>
    <p:sldId id="297" r:id="rId58"/>
    <p:sldId id="296" r:id="rId59"/>
    <p:sldId id="298" r:id="rId60"/>
    <p:sldId id="299" r:id="rId61"/>
    <p:sldId id="300" r:id="rId62"/>
    <p:sldId id="301" r:id="rId63"/>
    <p:sldId id="302" r:id="rId64"/>
    <p:sldId id="306" r:id="rId65"/>
    <p:sldId id="307" r:id="rId66"/>
    <p:sldId id="303" r:id="rId67"/>
    <p:sldId id="304" r:id="rId68"/>
    <p:sldId id="305" r:id="rId69"/>
    <p:sldId id="308" r:id="rId70"/>
    <p:sldId id="268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3d/ws6MjVKNQpBYN86NTGw==" hashData="yT3WFeH4rGUCI5iauEdAlgLvb1NPP23nO/uRKXLFhyFH/S2xCjcye5VRnynHqy1VWZk7lhbX6LpX9Iq7mIIewQ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형준" initials="김" lastIdx="1" clrIdx="0">
    <p:extLst>
      <p:ext uri="{19B8F6BF-5375-455C-9EA6-DF929625EA0E}">
        <p15:presenceInfo xmlns:p15="http://schemas.microsoft.com/office/powerpoint/2012/main" userId="김형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60B97-DE63-4AFC-B11D-2ED95C52713E}" v="200" dt="2021-11-07T07:40:23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형준" userId="bb9b3700-74a5-4d4e-82ff-052c17e48210" providerId="ADAL" clId="{3D260B97-DE63-4AFC-B11D-2ED95C52713E}"/>
    <pc:docChg chg="undo custSel addSld delSld modSld">
      <pc:chgData name="김형준" userId="bb9b3700-74a5-4d4e-82ff-052c17e48210" providerId="ADAL" clId="{3D260B97-DE63-4AFC-B11D-2ED95C52713E}" dt="2021-11-07T07:41:25.983" v="2368" actId="1076"/>
      <pc:docMkLst>
        <pc:docMk/>
      </pc:docMkLst>
      <pc:sldChg chg="addSp delSp modSp mod">
        <pc:chgData name="김형준" userId="bb9b3700-74a5-4d4e-82ff-052c17e48210" providerId="ADAL" clId="{3D260B97-DE63-4AFC-B11D-2ED95C52713E}" dt="2021-11-07T05:42:39.811" v="15" actId="1076"/>
        <pc:sldMkLst>
          <pc:docMk/>
          <pc:sldMk cId="1383732541" sldId="272"/>
        </pc:sldMkLst>
        <pc:picChg chg="del">
          <ac:chgData name="김형준" userId="bb9b3700-74a5-4d4e-82ff-052c17e48210" providerId="ADAL" clId="{3D260B97-DE63-4AFC-B11D-2ED95C52713E}" dt="2021-11-07T05:40:41.691" v="2" actId="478"/>
          <ac:picMkLst>
            <pc:docMk/>
            <pc:sldMk cId="1383732541" sldId="272"/>
            <ac:picMk id="12" creationId="{40E51B14-2425-458F-AC4F-108A89305BB7}"/>
          </ac:picMkLst>
        </pc:picChg>
        <pc:picChg chg="add del mod">
          <ac:chgData name="김형준" userId="bb9b3700-74a5-4d4e-82ff-052c17e48210" providerId="ADAL" clId="{3D260B97-DE63-4AFC-B11D-2ED95C52713E}" dt="2021-11-07T05:40:57.966" v="9" actId="478"/>
          <ac:picMkLst>
            <pc:docMk/>
            <pc:sldMk cId="1383732541" sldId="272"/>
            <ac:picMk id="1026" creationId="{A19BAEF9-543D-433C-9861-D2F35E2CF2BD}"/>
          </ac:picMkLst>
        </pc:picChg>
        <pc:picChg chg="add mod">
          <ac:chgData name="김형준" userId="bb9b3700-74a5-4d4e-82ff-052c17e48210" providerId="ADAL" clId="{3D260B97-DE63-4AFC-B11D-2ED95C52713E}" dt="2021-11-07T05:42:39.811" v="15" actId="1076"/>
          <ac:picMkLst>
            <pc:docMk/>
            <pc:sldMk cId="1383732541" sldId="272"/>
            <ac:picMk id="1028" creationId="{3EE7FBBB-68EC-4693-A7C4-C6137C8C73A6}"/>
          </ac:picMkLst>
        </pc:picChg>
      </pc:sldChg>
      <pc:sldChg chg="addSp delSp modSp mod">
        <pc:chgData name="김형준" userId="bb9b3700-74a5-4d4e-82ff-052c17e48210" providerId="ADAL" clId="{3D260B97-DE63-4AFC-B11D-2ED95C52713E}" dt="2021-11-07T06:31:21.721" v="748" actId="1076"/>
        <pc:sldMkLst>
          <pc:docMk/>
          <pc:sldMk cId="3027516586" sldId="282"/>
        </pc:sldMkLst>
        <pc:spChg chg="mod">
          <ac:chgData name="김형준" userId="bb9b3700-74a5-4d4e-82ff-052c17e48210" providerId="ADAL" clId="{3D260B97-DE63-4AFC-B11D-2ED95C52713E}" dt="2021-11-07T06:31:13.889" v="745" actId="1076"/>
          <ac:spMkLst>
            <pc:docMk/>
            <pc:sldMk cId="3027516586" sldId="282"/>
            <ac:spMk id="7" creationId="{349E3596-D498-4179-BF40-1D4947101A3B}"/>
          </ac:spMkLst>
        </pc:spChg>
        <pc:spChg chg="mod">
          <ac:chgData name="김형준" userId="bb9b3700-74a5-4d4e-82ff-052c17e48210" providerId="ADAL" clId="{3D260B97-DE63-4AFC-B11D-2ED95C52713E}" dt="2021-11-07T06:31:21.721" v="748" actId="1076"/>
          <ac:spMkLst>
            <pc:docMk/>
            <pc:sldMk cId="3027516586" sldId="282"/>
            <ac:spMk id="14" creationId="{722F4C8E-549D-4863-BF3D-D37C763C15B4}"/>
          </ac:spMkLst>
        </pc:spChg>
        <pc:picChg chg="add del mod">
          <ac:chgData name="김형준" userId="bb9b3700-74a5-4d4e-82ff-052c17e48210" providerId="ADAL" clId="{3D260B97-DE63-4AFC-B11D-2ED95C52713E}" dt="2021-11-07T06:29:57.788" v="729" actId="478"/>
          <ac:picMkLst>
            <pc:docMk/>
            <pc:sldMk cId="3027516586" sldId="282"/>
            <ac:picMk id="4" creationId="{CDDA28B2-9589-4F00-B78D-1223547A5459}"/>
          </ac:picMkLst>
        </pc:picChg>
        <pc:picChg chg="add mod">
          <ac:chgData name="김형준" userId="bb9b3700-74a5-4d4e-82ff-052c17e48210" providerId="ADAL" clId="{3D260B97-DE63-4AFC-B11D-2ED95C52713E}" dt="2021-11-07T06:31:10.610" v="744" actId="14100"/>
          <ac:picMkLst>
            <pc:docMk/>
            <pc:sldMk cId="3027516586" sldId="282"/>
            <ac:picMk id="9" creationId="{248BC05F-03A2-49D5-9356-52E85D86DA23}"/>
          </ac:picMkLst>
        </pc:picChg>
        <pc:picChg chg="add mod">
          <ac:chgData name="김형준" userId="bb9b3700-74a5-4d4e-82ff-052c17e48210" providerId="ADAL" clId="{3D260B97-DE63-4AFC-B11D-2ED95C52713E}" dt="2021-11-07T06:31:18.458" v="747" actId="1076"/>
          <ac:picMkLst>
            <pc:docMk/>
            <pc:sldMk cId="3027516586" sldId="282"/>
            <ac:picMk id="11" creationId="{44ADEA65-F5A5-45B2-AF0E-693D8DFF593E}"/>
          </ac:picMkLst>
        </pc:picChg>
        <pc:picChg chg="del">
          <ac:chgData name="김형준" userId="bb9b3700-74a5-4d4e-82ff-052c17e48210" providerId="ADAL" clId="{3D260B97-DE63-4AFC-B11D-2ED95C52713E}" dt="2021-11-07T06:28:59.707" v="721" actId="478"/>
          <ac:picMkLst>
            <pc:docMk/>
            <pc:sldMk cId="3027516586" sldId="282"/>
            <ac:picMk id="16" creationId="{D6C58011-FE17-403B-9569-5711AD3B06A7}"/>
          </ac:picMkLst>
        </pc:picChg>
        <pc:picChg chg="del">
          <ac:chgData name="김형준" userId="bb9b3700-74a5-4d4e-82ff-052c17e48210" providerId="ADAL" clId="{3D260B97-DE63-4AFC-B11D-2ED95C52713E}" dt="2021-11-07T06:28:59.264" v="720" actId="478"/>
          <ac:picMkLst>
            <pc:docMk/>
            <pc:sldMk cId="3027516586" sldId="282"/>
            <ac:picMk id="18" creationId="{24F53C21-A43C-417B-9CD6-5A8B27B358F2}"/>
          </ac:picMkLst>
        </pc:picChg>
      </pc:sldChg>
      <pc:sldChg chg="modSp mod">
        <pc:chgData name="김형준" userId="bb9b3700-74a5-4d4e-82ff-052c17e48210" providerId="ADAL" clId="{3D260B97-DE63-4AFC-B11D-2ED95C52713E}" dt="2021-11-07T06:41:30.145" v="1049" actId="20577"/>
        <pc:sldMkLst>
          <pc:docMk/>
          <pc:sldMk cId="734833760" sldId="287"/>
        </pc:sldMkLst>
        <pc:spChg chg="mod">
          <ac:chgData name="김형준" userId="bb9b3700-74a5-4d4e-82ff-052c17e48210" providerId="ADAL" clId="{3D260B97-DE63-4AFC-B11D-2ED95C52713E}" dt="2021-11-07T06:41:30.145" v="1049" actId="20577"/>
          <ac:spMkLst>
            <pc:docMk/>
            <pc:sldMk cId="734833760" sldId="287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3D260B97-DE63-4AFC-B11D-2ED95C52713E}" dt="2021-11-07T06:31:46.081" v="751" actId="1076"/>
        <pc:sldMkLst>
          <pc:docMk/>
          <pc:sldMk cId="4284257961" sldId="290"/>
        </pc:sldMkLst>
        <pc:spChg chg="mod">
          <ac:chgData name="김형준" userId="bb9b3700-74a5-4d4e-82ff-052c17e48210" providerId="ADAL" clId="{3D260B97-DE63-4AFC-B11D-2ED95C52713E}" dt="2021-11-07T05:52:10.078" v="29" actId="1076"/>
          <ac:spMkLst>
            <pc:docMk/>
            <pc:sldMk cId="4284257961" sldId="290"/>
            <ac:spMk id="10" creationId="{84CE08E9-EB5F-4533-A457-DBB10BB264F7}"/>
          </ac:spMkLst>
        </pc:spChg>
        <pc:picChg chg="del">
          <ac:chgData name="김형준" userId="bb9b3700-74a5-4d4e-82ff-052c17e48210" providerId="ADAL" clId="{3D260B97-DE63-4AFC-B11D-2ED95C52713E}" dt="2021-11-07T05:48:42.109" v="16" actId="478"/>
          <ac:picMkLst>
            <pc:docMk/>
            <pc:sldMk cId="4284257961" sldId="290"/>
            <ac:picMk id="4" creationId="{06E4FE7E-5372-41A7-93D8-F83213BFC18A}"/>
          </ac:picMkLst>
        </pc:picChg>
        <pc:picChg chg="add mod">
          <ac:chgData name="김형준" userId="bb9b3700-74a5-4d4e-82ff-052c17e48210" providerId="ADAL" clId="{3D260B97-DE63-4AFC-B11D-2ED95C52713E}" dt="2021-11-07T05:52:03.005" v="26" actId="1076"/>
          <ac:picMkLst>
            <pc:docMk/>
            <pc:sldMk cId="4284257961" sldId="290"/>
            <ac:picMk id="5" creationId="{8B1CB378-D8FD-42E1-9B88-132AEC130A26}"/>
          </ac:picMkLst>
        </pc:picChg>
        <pc:picChg chg="del">
          <ac:chgData name="김형준" userId="bb9b3700-74a5-4d4e-82ff-052c17e48210" providerId="ADAL" clId="{3D260B97-DE63-4AFC-B11D-2ED95C52713E}" dt="2021-11-07T05:48:42.384" v="17" actId="478"/>
          <ac:picMkLst>
            <pc:docMk/>
            <pc:sldMk cId="4284257961" sldId="290"/>
            <ac:picMk id="11" creationId="{BD76DE9D-ED1E-4C1F-9706-8286D87D28C5}"/>
          </ac:picMkLst>
        </pc:picChg>
        <pc:picChg chg="add del mod">
          <ac:chgData name="김형준" userId="bb9b3700-74a5-4d4e-82ff-052c17e48210" providerId="ADAL" clId="{3D260B97-DE63-4AFC-B11D-2ED95C52713E}" dt="2021-11-07T06:31:32.622" v="749" actId="478"/>
          <ac:picMkLst>
            <pc:docMk/>
            <pc:sldMk cId="4284257961" sldId="290"/>
            <ac:picMk id="12" creationId="{9940588D-0D49-44F0-BB86-42833995A270}"/>
          </ac:picMkLst>
        </pc:picChg>
        <pc:picChg chg="add mod">
          <ac:chgData name="김형준" userId="bb9b3700-74a5-4d4e-82ff-052c17e48210" providerId="ADAL" clId="{3D260B97-DE63-4AFC-B11D-2ED95C52713E}" dt="2021-11-07T06:31:46.081" v="751" actId="1076"/>
          <ac:picMkLst>
            <pc:docMk/>
            <pc:sldMk cId="4284257961" sldId="290"/>
            <ac:picMk id="14" creationId="{ADBFE37B-B3C7-45B3-B1AC-14E84767A1AD}"/>
          </ac:picMkLst>
        </pc:picChg>
      </pc:sldChg>
      <pc:sldChg chg="modSp mod">
        <pc:chgData name="김형준" userId="bb9b3700-74a5-4d4e-82ff-052c17e48210" providerId="ADAL" clId="{3D260B97-DE63-4AFC-B11D-2ED95C52713E}" dt="2021-11-07T06:42:01.031" v="1051" actId="207"/>
        <pc:sldMkLst>
          <pc:docMk/>
          <pc:sldMk cId="3362186132" sldId="291"/>
        </pc:sldMkLst>
        <pc:spChg chg="mod">
          <ac:chgData name="김형준" userId="bb9b3700-74a5-4d4e-82ff-052c17e48210" providerId="ADAL" clId="{3D260B97-DE63-4AFC-B11D-2ED95C52713E}" dt="2021-11-07T06:42:01.031" v="1051" actId="207"/>
          <ac:spMkLst>
            <pc:docMk/>
            <pc:sldMk cId="3362186132" sldId="291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3D260B97-DE63-4AFC-B11D-2ED95C52713E}" dt="2021-11-07T06:32:22.330" v="757" actId="1076"/>
        <pc:sldMkLst>
          <pc:docMk/>
          <pc:sldMk cId="1793949128" sldId="292"/>
        </pc:sldMkLst>
        <pc:spChg chg="mod">
          <ac:chgData name="김형준" userId="bb9b3700-74a5-4d4e-82ff-052c17e48210" providerId="ADAL" clId="{3D260B97-DE63-4AFC-B11D-2ED95C52713E}" dt="2021-11-07T06:32:22.330" v="757" actId="1076"/>
          <ac:spMkLst>
            <pc:docMk/>
            <pc:sldMk cId="1793949128" sldId="292"/>
            <ac:spMk id="9" creationId="{6E18F27B-FC71-4404-B6F0-6BC0C690F983}"/>
          </ac:spMkLst>
        </pc:spChg>
        <pc:picChg chg="add mod">
          <ac:chgData name="김형준" userId="bb9b3700-74a5-4d4e-82ff-052c17e48210" providerId="ADAL" clId="{3D260B97-DE63-4AFC-B11D-2ED95C52713E}" dt="2021-11-07T06:32:18.913" v="756" actId="1076"/>
          <ac:picMkLst>
            <pc:docMk/>
            <pc:sldMk cId="1793949128" sldId="292"/>
            <ac:picMk id="4" creationId="{7170D635-8B04-4841-A7FB-447F28032966}"/>
          </ac:picMkLst>
        </pc:picChg>
        <pc:picChg chg="del">
          <ac:chgData name="김형준" userId="bb9b3700-74a5-4d4e-82ff-052c17e48210" providerId="ADAL" clId="{3D260B97-DE63-4AFC-B11D-2ED95C52713E}" dt="2021-11-07T06:31:57.311" v="752" actId="478"/>
          <ac:picMkLst>
            <pc:docMk/>
            <pc:sldMk cId="1793949128" sldId="292"/>
            <ac:picMk id="14" creationId="{B47F6116-8658-4177-B8B0-1BC155850007}"/>
          </ac:picMkLst>
        </pc:picChg>
      </pc:sldChg>
      <pc:sldChg chg="modSp mod">
        <pc:chgData name="김형준" userId="bb9b3700-74a5-4d4e-82ff-052c17e48210" providerId="ADAL" clId="{3D260B97-DE63-4AFC-B11D-2ED95C52713E}" dt="2021-11-07T06:37:38.468" v="913" actId="115"/>
        <pc:sldMkLst>
          <pc:docMk/>
          <pc:sldMk cId="2551557454" sldId="293"/>
        </pc:sldMkLst>
        <pc:spChg chg="mod">
          <ac:chgData name="김형준" userId="bb9b3700-74a5-4d4e-82ff-052c17e48210" providerId="ADAL" clId="{3D260B97-DE63-4AFC-B11D-2ED95C52713E}" dt="2021-11-07T06:37:38.468" v="913" actId="115"/>
          <ac:spMkLst>
            <pc:docMk/>
            <pc:sldMk cId="2551557454" sldId="293"/>
            <ac:spMk id="8" creationId="{C039E74B-AB80-42AA-B1FD-4DA59549CB34}"/>
          </ac:spMkLst>
        </pc:spChg>
        <pc:picChg chg="mod">
          <ac:chgData name="김형준" userId="bb9b3700-74a5-4d4e-82ff-052c17e48210" providerId="ADAL" clId="{3D260B97-DE63-4AFC-B11D-2ED95C52713E}" dt="2021-11-07T05:53:10.365" v="30" actId="1076"/>
          <ac:picMkLst>
            <pc:docMk/>
            <pc:sldMk cId="2551557454" sldId="293"/>
            <ac:picMk id="7" creationId="{8A860104-BB0B-4184-AFD7-477AB69B0F29}"/>
          </ac:picMkLst>
        </pc:picChg>
      </pc:sldChg>
      <pc:sldChg chg="modSp mod">
        <pc:chgData name="김형준" userId="bb9b3700-74a5-4d4e-82ff-052c17e48210" providerId="ADAL" clId="{3D260B97-DE63-4AFC-B11D-2ED95C52713E}" dt="2021-11-07T07:41:25.983" v="2368" actId="1076"/>
        <pc:sldMkLst>
          <pc:docMk/>
          <pc:sldMk cId="1236398935" sldId="294"/>
        </pc:sldMkLst>
        <pc:spChg chg="mod">
          <ac:chgData name="김형준" userId="bb9b3700-74a5-4d4e-82ff-052c17e48210" providerId="ADAL" clId="{3D260B97-DE63-4AFC-B11D-2ED95C52713E}" dt="2021-11-07T07:41:25.983" v="2368" actId="1076"/>
          <ac:spMkLst>
            <pc:docMk/>
            <pc:sldMk cId="1236398935" sldId="294"/>
            <ac:spMk id="7" creationId="{EF6E2536-A257-4C2F-B533-DE4328162E12}"/>
          </ac:spMkLst>
        </pc:spChg>
        <pc:spChg chg="mod">
          <ac:chgData name="김형준" userId="bb9b3700-74a5-4d4e-82ff-052c17e48210" providerId="ADAL" clId="{3D260B97-DE63-4AFC-B11D-2ED95C52713E}" dt="2021-11-07T07:41:11.593" v="2366" actId="20577"/>
          <ac:spMkLst>
            <pc:docMk/>
            <pc:sldMk cId="1236398935" sldId="294"/>
            <ac:spMk id="8" creationId="{C039E74B-AB80-42AA-B1FD-4DA59549CB34}"/>
          </ac:spMkLst>
        </pc:spChg>
        <pc:graphicFrameChg chg="mod modGraphic">
          <ac:chgData name="김형준" userId="bb9b3700-74a5-4d4e-82ff-052c17e48210" providerId="ADAL" clId="{3D260B97-DE63-4AFC-B11D-2ED95C52713E}" dt="2021-11-07T07:41:21.517" v="2367" actId="1076"/>
          <ac:graphicFrameMkLst>
            <pc:docMk/>
            <pc:sldMk cId="1236398935" sldId="294"/>
            <ac:graphicFrameMk id="4" creationId="{69EAB7E3-B5B8-40A9-BE18-7C49A6D3596D}"/>
          </ac:graphicFrameMkLst>
        </pc:graphicFrameChg>
      </pc:sldChg>
      <pc:sldChg chg="addSp modSp mod">
        <pc:chgData name="김형준" userId="bb9b3700-74a5-4d4e-82ff-052c17e48210" providerId="ADAL" clId="{3D260B97-DE63-4AFC-B11D-2ED95C52713E}" dt="2021-11-07T07:24:49.301" v="1903" actId="20577"/>
        <pc:sldMkLst>
          <pc:docMk/>
          <pc:sldMk cId="4099063749" sldId="295"/>
        </pc:sldMkLst>
        <pc:spChg chg="mod">
          <ac:chgData name="김형준" userId="bb9b3700-74a5-4d4e-82ff-052c17e48210" providerId="ADAL" clId="{3D260B97-DE63-4AFC-B11D-2ED95C52713E}" dt="2021-11-07T07:23:36.953" v="1788" actId="20577"/>
          <ac:spMkLst>
            <pc:docMk/>
            <pc:sldMk cId="4099063749" sldId="295"/>
            <ac:spMk id="8" creationId="{C039E74B-AB80-42AA-B1FD-4DA59549CB34}"/>
          </ac:spMkLst>
        </pc:spChg>
        <pc:spChg chg="add mod">
          <ac:chgData name="김형준" userId="bb9b3700-74a5-4d4e-82ff-052c17e48210" providerId="ADAL" clId="{3D260B97-DE63-4AFC-B11D-2ED95C52713E}" dt="2021-11-07T07:24:49.301" v="1903" actId="20577"/>
          <ac:spMkLst>
            <pc:docMk/>
            <pc:sldMk cId="4099063749" sldId="295"/>
            <ac:spMk id="25" creationId="{EA7EC8DC-6779-4687-89B5-A3F2FFFDE960}"/>
          </ac:spMkLst>
        </pc:spChg>
        <pc:spChg chg="mod">
          <ac:chgData name="김형준" userId="bb9b3700-74a5-4d4e-82ff-052c17e48210" providerId="ADAL" clId="{3D260B97-DE63-4AFC-B11D-2ED95C52713E}" dt="2021-11-07T07:23:35.084" v="1787" actId="20577"/>
          <ac:spMkLst>
            <pc:docMk/>
            <pc:sldMk cId="4099063749" sldId="295"/>
            <ac:spMk id="51" creationId="{0F2191ED-7D0D-408A-8685-CE4508621196}"/>
          </ac:spMkLst>
        </pc:spChg>
      </pc:sldChg>
      <pc:sldChg chg="modSp mod">
        <pc:chgData name="김형준" userId="bb9b3700-74a5-4d4e-82ff-052c17e48210" providerId="ADAL" clId="{3D260B97-DE63-4AFC-B11D-2ED95C52713E}" dt="2021-11-07T07:29:29.876" v="2056" actId="207"/>
        <pc:sldMkLst>
          <pc:docMk/>
          <pc:sldMk cId="1904171661" sldId="296"/>
        </pc:sldMkLst>
        <pc:spChg chg="mod">
          <ac:chgData name="김형준" userId="bb9b3700-74a5-4d4e-82ff-052c17e48210" providerId="ADAL" clId="{3D260B97-DE63-4AFC-B11D-2ED95C52713E}" dt="2021-11-07T07:29:29.876" v="2056" actId="207"/>
          <ac:spMkLst>
            <pc:docMk/>
            <pc:sldMk cId="1904171661" sldId="296"/>
            <ac:spMk id="3" creationId="{E30FBAE3-482B-473F-B359-5F46A91443C4}"/>
          </ac:spMkLst>
        </pc:spChg>
        <pc:spChg chg="mod">
          <ac:chgData name="김형준" userId="bb9b3700-74a5-4d4e-82ff-052c17e48210" providerId="ADAL" clId="{3D260B97-DE63-4AFC-B11D-2ED95C52713E}" dt="2021-11-07T07:26:08.028" v="1906" actId="20577"/>
          <ac:spMkLst>
            <pc:docMk/>
            <pc:sldMk cId="1904171661" sldId="296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5:18.506" v="1905" actId="20577"/>
          <ac:spMkLst>
            <pc:docMk/>
            <pc:sldMk cId="1904171661" sldId="296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3D260B97-DE63-4AFC-B11D-2ED95C52713E}" dt="2021-11-07T07:25:03.749" v="1904" actId="20577"/>
        <pc:sldMkLst>
          <pc:docMk/>
          <pc:sldMk cId="894197233" sldId="297"/>
        </pc:sldMkLst>
        <pc:spChg chg="mod">
          <ac:chgData name="김형준" userId="bb9b3700-74a5-4d4e-82ff-052c17e48210" providerId="ADAL" clId="{3D260B97-DE63-4AFC-B11D-2ED95C52713E}" dt="2021-11-07T07:25:03.749" v="1904" actId="20577"/>
          <ac:spMkLst>
            <pc:docMk/>
            <pc:sldMk cId="894197233" sldId="297"/>
            <ac:spMk id="26" creationId="{739D36F4-1270-47A4-9E87-B0BA4827E184}"/>
          </ac:spMkLst>
        </pc:spChg>
      </pc:sldChg>
      <pc:sldChg chg="modSp mod">
        <pc:chgData name="김형준" userId="bb9b3700-74a5-4d4e-82ff-052c17e48210" providerId="ADAL" clId="{3D260B97-DE63-4AFC-B11D-2ED95C52713E}" dt="2021-11-07T07:26:22.249" v="1910" actId="20577"/>
        <pc:sldMkLst>
          <pc:docMk/>
          <pc:sldMk cId="3483688220" sldId="298"/>
        </pc:sldMkLst>
        <pc:spChg chg="mod">
          <ac:chgData name="김형준" userId="bb9b3700-74a5-4d4e-82ff-052c17e48210" providerId="ADAL" clId="{3D260B97-DE63-4AFC-B11D-2ED95C52713E}" dt="2021-11-07T07:26:22.249" v="1910" actId="20577"/>
          <ac:spMkLst>
            <pc:docMk/>
            <pc:sldMk cId="3483688220" sldId="298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6:20.322" v="1908" actId="20577"/>
          <ac:spMkLst>
            <pc:docMk/>
            <pc:sldMk cId="3483688220" sldId="298"/>
            <ac:spMk id="26" creationId="{739D36F4-1270-47A4-9E87-B0BA4827E184}"/>
          </ac:spMkLst>
        </pc:spChg>
      </pc:sldChg>
      <pc:sldChg chg="modSp mod">
        <pc:chgData name="김형준" userId="bb9b3700-74a5-4d4e-82ff-052c17e48210" providerId="ADAL" clId="{3D260B97-DE63-4AFC-B11D-2ED95C52713E}" dt="2021-11-07T07:28:42.300" v="2053" actId="14100"/>
        <pc:sldMkLst>
          <pc:docMk/>
          <pc:sldMk cId="3192623438" sldId="299"/>
        </pc:sldMkLst>
        <pc:spChg chg="mod">
          <ac:chgData name="김형준" userId="bb9b3700-74a5-4d4e-82ff-052c17e48210" providerId="ADAL" clId="{3D260B97-DE63-4AFC-B11D-2ED95C52713E}" dt="2021-11-07T07:28:42.300" v="2053" actId="14100"/>
          <ac:spMkLst>
            <pc:docMk/>
            <pc:sldMk cId="3192623438" sldId="299"/>
            <ac:spMk id="3" creationId="{E30FBAE3-482B-473F-B359-5F46A91443C4}"/>
          </ac:spMkLst>
        </pc:spChg>
        <pc:spChg chg="mod">
          <ac:chgData name="김형준" userId="bb9b3700-74a5-4d4e-82ff-052c17e48210" providerId="ADAL" clId="{3D260B97-DE63-4AFC-B11D-2ED95C52713E}" dt="2021-11-07T07:26:30.716" v="1912" actId="20577"/>
          <ac:spMkLst>
            <pc:docMk/>
            <pc:sldMk cId="3192623438" sldId="299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6:27.781" v="1911" actId="20577"/>
          <ac:spMkLst>
            <pc:docMk/>
            <pc:sldMk cId="3192623438" sldId="299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3D260B97-DE63-4AFC-B11D-2ED95C52713E}" dt="2021-11-07T07:29:03.962" v="2055" actId="20577"/>
        <pc:sldMkLst>
          <pc:docMk/>
          <pc:sldMk cId="2870298585" sldId="300"/>
        </pc:sldMkLst>
        <pc:spChg chg="mod">
          <ac:chgData name="김형준" userId="bb9b3700-74a5-4d4e-82ff-052c17e48210" providerId="ADAL" clId="{3D260B97-DE63-4AFC-B11D-2ED95C52713E}" dt="2021-11-07T07:29:01.440" v="2054" actId="20577"/>
          <ac:spMkLst>
            <pc:docMk/>
            <pc:sldMk cId="2870298585" sldId="300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9:03.962" v="2055" actId="20577"/>
          <ac:spMkLst>
            <pc:docMk/>
            <pc:sldMk cId="2870298585" sldId="300"/>
            <ac:spMk id="26" creationId="{739D36F4-1270-47A4-9E87-B0BA4827E184}"/>
          </ac:spMkLst>
        </pc:spChg>
      </pc:sldChg>
      <pc:sldChg chg="modSp mod">
        <pc:chgData name="김형준" userId="bb9b3700-74a5-4d4e-82ff-052c17e48210" providerId="ADAL" clId="{3D260B97-DE63-4AFC-B11D-2ED95C52713E}" dt="2021-11-07T07:29:51.202" v="2058" actId="20577"/>
        <pc:sldMkLst>
          <pc:docMk/>
          <pc:sldMk cId="3408384935" sldId="301"/>
        </pc:sldMkLst>
        <pc:spChg chg="mod">
          <ac:chgData name="김형준" userId="bb9b3700-74a5-4d4e-82ff-052c17e48210" providerId="ADAL" clId="{3D260B97-DE63-4AFC-B11D-2ED95C52713E}" dt="2021-11-07T07:29:51.202" v="2058" actId="20577"/>
          <ac:spMkLst>
            <pc:docMk/>
            <pc:sldMk cId="3408384935" sldId="301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9:49.637" v="2057" actId="20577"/>
          <ac:spMkLst>
            <pc:docMk/>
            <pc:sldMk cId="3408384935" sldId="301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3D260B97-DE63-4AFC-B11D-2ED95C52713E}" dt="2021-11-07T07:30:23.001" v="2060" actId="20577"/>
        <pc:sldMkLst>
          <pc:docMk/>
          <pc:sldMk cId="3668165110" sldId="302"/>
        </pc:sldMkLst>
        <pc:spChg chg="mod">
          <ac:chgData name="김형준" userId="bb9b3700-74a5-4d4e-82ff-052c17e48210" providerId="ADAL" clId="{3D260B97-DE63-4AFC-B11D-2ED95C52713E}" dt="2021-11-07T07:30:23.001" v="2060" actId="20577"/>
          <ac:spMkLst>
            <pc:docMk/>
            <pc:sldMk cId="3668165110" sldId="302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0:21.311" v="2059" actId="20577"/>
          <ac:spMkLst>
            <pc:docMk/>
            <pc:sldMk cId="3668165110" sldId="302"/>
            <ac:spMk id="26" creationId="{739D36F4-1270-47A4-9E87-B0BA4827E184}"/>
          </ac:spMkLst>
        </pc:spChg>
      </pc:sldChg>
      <pc:sldChg chg="modSp mod">
        <pc:chgData name="김형준" userId="bb9b3700-74a5-4d4e-82ff-052c17e48210" providerId="ADAL" clId="{3D260B97-DE63-4AFC-B11D-2ED95C52713E}" dt="2021-11-07T07:35:27.158" v="2310" actId="20577"/>
        <pc:sldMkLst>
          <pc:docMk/>
          <pc:sldMk cId="3767916507" sldId="303"/>
        </pc:sldMkLst>
        <pc:spChg chg="mod">
          <ac:chgData name="김형준" userId="bb9b3700-74a5-4d4e-82ff-052c17e48210" providerId="ADAL" clId="{3D260B97-DE63-4AFC-B11D-2ED95C52713E}" dt="2021-11-07T07:31:26.910" v="2069" actId="20577"/>
          <ac:spMkLst>
            <pc:docMk/>
            <pc:sldMk cId="3767916507" sldId="303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5:27.158" v="2310" actId="20577"/>
          <ac:spMkLst>
            <pc:docMk/>
            <pc:sldMk cId="3767916507" sldId="303"/>
            <ac:spMk id="27" creationId="{E7D83A0B-5648-4812-B0D2-C1B4BBE7826C}"/>
          </ac:spMkLst>
        </pc:spChg>
        <pc:spChg chg="mod">
          <ac:chgData name="김형준" userId="bb9b3700-74a5-4d4e-82ff-052c17e48210" providerId="ADAL" clId="{3D260B97-DE63-4AFC-B11D-2ED95C52713E}" dt="2021-11-07T07:31:21.848" v="2066" actId="20577"/>
          <ac:spMkLst>
            <pc:docMk/>
            <pc:sldMk cId="3767916507" sldId="303"/>
            <ac:spMk id="28" creationId="{7E14333E-A99D-4881-A6D6-E5CDFDFB1591}"/>
          </ac:spMkLst>
        </pc:spChg>
        <pc:spChg chg="mod">
          <ac:chgData name="김형준" userId="bb9b3700-74a5-4d4e-82ff-052c17e48210" providerId="ADAL" clId="{3D260B97-DE63-4AFC-B11D-2ED95C52713E}" dt="2021-11-07T07:32:20.769" v="2071" actId="14100"/>
          <ac:spMkLst>
            <pc:docMk/>
            <pc:sldMk cId="3767916507" sldId="303"/>
            <ac:spMk id="78" creationId="{7795A83E-F0CC-4F08-8852-5DB0FD355F98}"/>
          </ac:spMkLst>
        </pc:spChg>
        <pc:spChg chg="mod">
          <ac:chgData name="김형준" userId="bb9b3700-74a5-4d4e-82ff-052c17e48210" providerId="ADAL" clId="{3D260B97-DE63-4AFC-B11D-2ED95C52713E}" dt="2021-11-07T07:32:10.406" v="2070" actId="1076"/>
          <ac:spMkLst>
            <pc:docMk/>
            <pc:sldMk cId="3767916507" sldId="303"/>
            <ac:spMk id="86" creationId="{5B74DED2-3931-4C41-B6B0-46E4B8AE1064}"/>
          </ac:spMkLst>
        </pc:spChg>
      </pc:sldChg>
      <pc:sldChg chg="addSp delSp modSp mod">
        <pc:chgData name="김형준" userId="bb9b3700-74a5-4d4e-82ff-052c17e48210" providerId="ADAL" clId="{3D260B97-DE63-4AFC-B11D-2ED95C52713E}" dt="2021-11-07T07:36:49.021" v="2320" actId="1076"/>
        <pc:sldMkLst>
          <pc:docMk/>
          <pc:sldMk cId="391065125" sldId="304"/>
        </pc:sldMkLst>
        <pc:spChg chg="mod">
          <ac:chgData name="김형준" userId="bb9b3700-74a5-4d4e-82ff-052c17e48210" providerId="ADAL" clId="{3D260B97-DE63-4AFC-B11D-2ED95C52713E}" dt="2021-11-07T07:36:46.610" v="2319" actId="20577"/>
          <ac:spMkLst>
            <pc:docMk/>
            <pc:sldMk cId="391065125" sldId="304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6:41.683" v="2318" actId="20577"/>
          <ac:spMkLst>
            <pc:docMk/>
            <pc:sldMk cId="391065125" sldId="304"/>
            <ac:spMk id="29" creationId="{5F42125D-189B-4C9A-94AE-88CE4E1447B0}"/>
          </ac:spMkLst>
        </pc:spChg>
        <pc:picChg chg="del">
          <ac:chgData name="김형준" userId="bb9b3700-74a5-4d4e-82ff-052c17e48210" providerId="ADAL" clId="{3D260B97-DE63-4AFC-B11D-2ED95C52713E}" dt="2021-11-07T07:35:45.203" v="2311" actId="478"/>
          <ac:picMkLst>
            <pc:docMk/>
            <pc:sldMk cId="391065125" sldId="304"/>
            <ac:picMk id="4" creationId="{44C1D878-BC15-470D-AB9C-E1B393D4A703}"/>
          </ac:picMkLst>
        </pc:picChg>
        <pc:picChg chg="add mod">
          <ac:chgData name="김형준" userId="bb9b3700-74a5-4d4e-82ff-052c17e48210" providerId="ADAL" clId="{3D260B97-DE63-4AFC-B11D-2ED95C52713E}" dt="2021-11-07T07:36:49.021" v="2320" actId="1076"/>
          <ac:picMkLst>
            <pc:docMk/>
            <pc:sldMk cId="391065125" sldId="304"/>
            <ac:picMk id="5" creationId="{2E21552C-3E60-4B70-9D6B-FABC58D9853A}"/>
          </ac:picMkLst>
        </pc:picChg>
      </pc:sldChg>
      <pc:sldChg chg="modSp mod">
        <pc:chgData name="김형준" userId="bb9b3700-74a5-4d4e-82ff-052c17e48210" providerId="ADAL" clId="{3D260B97-DE63-4AFC-B11D-2ED95C52713E}" dt="2021-11-07T07:37:30.526" v="2325" actId="1076"/>
        <pc:sldMkLst>
          <pc:docMk/>
          <pc:sldMk cId="1540463675" sldId="305"/>
        </pc:sldMkLst>
        <pc:spChg chg="mod">
          <ac:chgData name="김형준" userId="bb9b3700-74a5-4d4e-82ff-052c17e48210" providerId="ADAL" clId="{3D260B97-DE63-4AFC-B11D-2ED95C52713E}" dt="2021-11-07T07:36:54.758" v="2322" actId="20577"/>
          <ac:spMkLst>
            <pc:docMk/>
            <pc:sldMk cId="1540463675" sldId="305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7:30.526" v="2325" actId="1076"/>
          <ac:spMkLst>
            <pc:docMk/>
            <pc:sldMk cId="1540463675" sldId="305"/>
            <ac:spMk id="24" creationId="{468BD08F-B640-40C4-8A0B-E6FDEABA45ED}"/>
          </ac:spMkLst>
        </pc:spChg>
        <pc:spChg chg="mod">
          <ac:chgData name="김형준" userId="bb9b3700-74a5-4d4e-82ff-052c17e48210" providerId="ADAL" clId="{3D260B97-DE63-4AFC-B11D-2ED95C52713E}" dt="2021-11-07T07:36:53.475" v="2321" actId="20577"/>
          <ac:spMkLst>
            <pc:docMk/>
            <pc:sldMk cId="1540463675" sldId="305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3D260B97-DE63-4AFC-B11D-2ED95C52713E}" dt="2021-11-07T07:30:29.473" v="2062" actId="20577"/>
        <pc:sldMkLst>
          <pc:docMk/>
          <pc:sldMk cId="1162083142" sldId="306"/>
        </pc:sldMkLst>
        <pc:spChg chg="mod">
          <ac:chgData name="김형준" userId="bb9b3700-74a5-4d4e-82ff-052c17e48210" providerId="ADAL" clId="{3D260B97-DE63-4AFC-B11D-2ED95C52713E}" dt="2021-11-07T07:30:29.473" v="2062" actId="20577"/>
          <ac:spMkLst>
            <pc:docMk/>
            <pc:sldMk cId="1162083142" sldId="306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0:27.652" v="2061" actId="20577"/>
          <ac:spMkLst>
            <pc:docMk/>
            <pc:sldMk cId="1162083142" sldId="306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3D260B97-DE63-4AFC-B11D-2ED95C52713E}" dt="2021-11-07T07:31:18.350" v="2065" actId="20577"/>
        <pc:sldMkLst>
          <pc:docMk/>
          <pc:sldMk cId="3554843131" sldId="307"/>
        </pc:sldMkLst>
        <pc:spChg chg="mod">
          <ac:chgData name="김형준" userId="bb9b3700-74a5-4d4e-82ff-052c17e48210" providerId="ADAL" clId="{3D260B97-DE63-4AFC-B11D-2ED95C52713E}" dt="2021-11-07T07:31:18.350" v="2065" actId="20577"/>
          <ac:spMkLst>
            <pc:docMk/>
            <pc:sldMk cId="3554843131" sldId="307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1:15.102" v="2064" actId="20577"/>
          <ac:spMkLst>
            <pc:docMk/>
            <pc:sldMk cId="3554843131" sldId="307"/>
            <ac:spMk id="26" creationId="{739D36F4-1270-47A4-9E87-B0BA4827E184}"/>
          </ac:spMkLst>
        </pc:spChg>
      </pc:sldChg>
      <pc:sldChg chg="modSp mod">
        <pc:chgData name="김형준" userId="bb9b3700-74a5-4d4e-82ff-052c17e48210" providerId="ADAL" clId="{3D260B97-DE63-4AFC-B11D-2ED95C52713E}" dt="2021-11-07T07:37:44.570" v="2329" actId="20577"/>
        <pc:sldMkLst>
          <pc:docMk/>
          <pc:sldMk cId="2647171748" sldId="308"/>
        </pc:sldMkLst>
        <pc:spChg chg="mod">
          <ac:chgData name="김형준" userId="bb9b3700-74a5-4d4e-82ff-052c17e48210" providerId="ADAL" clId="{3D260B97-DE63-4AFC-B11D-2ED95C52713E}" dt="2021-11-07T07:37:44.570" v="2329" actId="20577"/>
          <ac:spMkLst>
            <pc:docMk/>
            <pc:sldMk cId="2647171748" sldId="308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37:41.652" v="2327" actId="20577"/>
          <ac:spMkLst>
            <pc:docMk/>
            <pc:sldMk cId="2647171748" sldId="308"/>
            <ac:spMk id="29" creationId="{5F42125D-189B-4C9A-94AE-88CE4E1447B0}"/>
          </ac:spMkLst>
        </pc:spChg>
      </pc:sldChg>
      <pc:sldChg chg="addSp delSp modSp mod">
        <pc:chgData name="김형준" userId="bb9b3700-74a5-4d4e-82ff-052c17e48210" providerId="ADAL" clId="{3D260B97-DE63-4AFC-B11D-2ED95C52713E}" dt="2021-11-07T07:09:20.906" v="1607" actId="207"/>
        <pc:sldMkLst>
          <pc:docMk/>
          <pc:sldMk cId="1678005831" sldId="310"/>
        </pc:sldMkLst>
        <pc:spChg chg="mod">
          <ac:chgData name="김형준" userId="bb9b3700-74a5-4d4e-82ff-052c17e48210" providerId="ADAL" clId="{3D260B97-DE63-4AFC-B11D-2ED95C52713E}" dt="2021-11-07T07:09:20.906" v="1607" actId="207"/>
          <ac:spMkLst>
            <pc:docMk/>
            <pc:sldMk cId="1678005831" sldId="310"/>
            <ac:spMk id="8" creationId="{C039E74B-AB80-42AA-B1FD-4DA59549CB34}"/>
          </ac:spMkLst>
        </pc:spChg>
        <pc:picChg chg="del">
          <ac:chgData name="김형준" userId="bb9b3700-74a5-4d4e-82ff-052c17e48210" providerId="ADAL" clId="{3D260B97-DE63-4AFC-B11D-2ED95C52713E}" dt="2021-11-07T05:55:41.434" v="31" actId="478"/>
          <ac:picMkLst>
            <pc:docMk/>
            <pc:sldMk cId="1678005831" sldId="310"/>
            <ac:picMk id="10" creationId="{5C3E2DD6-A012-4F97-BD34-A62FC116B9DE}"/>
          </ac:picMkLst>
        </pc:picChg>
        <pc:picChg chg="add mod">
          <ac:chgData name="김형준" userId="bb9b3700-74a5-4d4e-82ff-052c17e48210" providerId="ADAL" clId="{3D260B97-DE63-4AFC-B11D-2ED95C52713E}" dt="2021-11-07T06:36:04.654" v="853" actId="1076"/>
          <ac:picMkLst>
            <pc:docMk/>
            <pc:sldMk cId="1678005831" sldId="310"/>
            <ac:picMk id="2050" creationId="{B8421E1A-B23E-4E6F-8C85-5D0570FDEC26}"/>
          </ac:picMkLst>
        </pc:picChg>
      </pc:sldChg>
      <pc:sldChg chg="modSp mod">
        <pc:chgData name="김형준" userId="bb9b3700-74a5-4d4e-82ff-052c17e48210" providerId="ADAL" clId="{3D260B97-DE63-4AFC-B11D-2ED95C52713E}" dt="2021-11-07T07:09:10.700" v="1606" actId="113"/>
        <pc:sldMkLst>
          <pc:docMk/>
          <pc:sldMk cId="1878748467" sldId="311"/>
        </pc:sldMkLst>
        <pc:spChg chg="mod">
          <ac:chgData name="김형준" userId="bb9b3700-74a5-4d4e-82ff-052c17e48210" providerId="ADAL" clId="{3D260B97-DE63-4AFC-B11D-2ED95C52713E}" dt="2021-11-07T07:09:10.700" v="1606" actId="113"/>
          <ac:spMkLst>
            <pc:docMk/>
            <pc:sldMk cId="1878748467" sldId="311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3D260B97-DE63-4AFC-B11D-2ED95C52713E}" dt="2021-11-07T06:47:08.486" v="1119" actId="113"/>
        <pc:sldMkLst>
          <pc:docMk/>
          <pc:sldMk cId="1025686763" sldId="312"/>
        </pc:sldMkLst>
        <pc:spChg chg="add del mod">
          <ac:chgData name="김형준" userId="bb9b3700-74a5-4d4e-82ff-052c17e48210" providerId="ADAL" clId="{3D260B97-DE63-4AFC-B11D-2ED95C52713E}" dt="2021-11-07T06:03:37.375" v="73" actId="478"/>
          <ac:spMkLst>
            <pc:docMk/>
            <pc:sldMk cId="1025686763" sldId="312"/>
            <ac:spMk id="3" creationId="{A13ADE85-BA70-4C88-97B7-45884E95A33F}"/>
          </ac:spMkLst>
        </pc:spChg>
        <pc:spChg chg="add del mod">
          <ac:chgData name="김형준" userId="bb9b3700-74a5-4d4e-82ff-052c17e48210" providerId="ADAL" clId="{3D260B97-DE63-4AFC-B11D-2ED95C52713E}" dt="2021-11-07T06:47:08.486" v="1119" actId="113"/>
          <ac:spMkLst>
            <pc:docMk/>
            <pc:sldMk cId="1025686763" sldId="312"/>
            <ac:spMk id="8" creationId="{C039E74B-AB80-42AA-B1FD-4DA59549CB34}"/>
          </ac:spMkLst>
        </pc:spChg>
        <pc:picChg chg="add del mod">
          <ac:chgData name="김형준" userId="bb9b3700-74a5-4d4e-82ff-052c17e48210" providerId="ADAL" clId="{3D260B97-DE63-4AFC-B11D-2ED95C52713E}" dt="2021-11-07T06:19:49.831" v="463" actId="478"/>
          <ac:picMkLst>
            <pc:docMk/>
            <pc:sldMk cId="1025686763" sldId="312"/>
            <ac:picMk id="5" creationId="{7D0AB596-6D30-47A5-876E-3EC8498F574C}"/>
          </ac:picMkLst>
        </pc:picChg>
        <pc:picChg chg="add mod">
          <ac:chgData name="김형준" userId="bb9b3700-74a5-4d4e-82ff-052c17e48210" providerId="ADAL" clId="{3D260B97-DE63-4AFC-B11D-2ED95C52713E}" dt="2021-11-07T06:20:43.716" v="469" actId="1076"/>
          <ac:picMkLst>
            <pc:docMk/>
            <pc:sldMk cId="1025686763" sldId="312"/>
            <ac:picMk id="9" creationId="{FCAEA028-03F6-4CF0-B95A-4C959F094D05}"/>
          </ac:picMkLst>
        </pc:picChg>
        <pc:picChg chg="del">
          <ac:chgData name="김형준" userId="bb9b3700-74a5-4d4e-82ff-052c17e48210" providerId="ADAL" clId="{3D260B97-DE63-4AFC-B11D-2ED95C52713E}" dt="2021-11-07T06:05:17.994" v="77" actId="478"/>
          <ac:picMkLst>
            <pc:docMk/>
            <pc:sldMk cId="1025686763" sldId="312"/>
            <ac:picMk id="12" creationId="{64C4FB1C-2E1C-4B3A-9DB0-51E22787414B}"/>
          </ac:picMkLst>
        </pc:picChg>
        <pc:picChg chg="add del mod">
          <ac:chgData name="김형준" userId="bb9b3700-74a5-4d4e-82ff-052c17e48210" providerId="ADAL" clId="{3D260B97-DE63-4AFC-B11D-2ED95C52713E}" dt="2021-11-07T06:03:42.713" v="76" actId="478"/>
          <ac:picMkLst>
            <pc:docMk/>
            <pc:sldMk cId="1025686763" sldId="312"/>
            <ac:picMk id="3074" creationId="{46FE0284-8C9C-476F-8C7C-FD4DC8DDCA25}"/>
          </ac:picMkLst>
        </pc:picChg>
      </pc:sldChg>
      <pc:sldChg chg="addSp delSp modSp mod">
        <pc:chgData name="김형준" userId="bb9b3700-74a5-4d4e-82ff-052c17e48210" providerId="ADAL" clId="{3D260B97-DE63-4AFC-B11D-2ED95C52713E}" dt="2021-11-07T07:07:34.438" v="1592"/>
        <pc:sldMkLst>
          <pc:docMk/>
          <pc:sldMk cId="354422968" sldId="313"/>
        </pc:sldMkLst>
        <pc:spChg chg="mod">
          <ac:chgData name="김형준" userId="bb9b3700-74a5-4d4e-82ff-052c17e48210" providerId="ADAL" clId="{3D260B97-DE63-4AFC-B11D-2ED95C52713E}" dt="2021-11-07T07:07:34.438" v="1592"/>
          <ac:spMkLst>
            <pc:docMk/>
            <pc:sldMk cId="354422968" sldId="313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6:58:44.816" v="1420" actId="1076"/>
          <ac:spMkLst>
            <pc:docMk/>
            <pc:sldMk cId="354422968" sldId="313"/>
            <ac:spMk id="13" creationId="{33844CB1-1ED9-4B1D-A0D6-E32B329F37AD}"/>
          </ac:spMkLst>
        </pc:spChg>
        <pc:picChg chg="add del mod">
          <ac:chgData name="김형준" userId="bb9b3700-74a5-4d4e-82ff-052c17e48210" providerId="ADAL" clId="{3D260B97-DE63-4AFC-B11D-2ED95C52713E}" dt="2021-11-07T06:49:01.823" v="1190" actId="478"/>
          <ac:picMkLst>
            <pc:docMk/>
            <pc:sldMk cId="354422968" sldId="313"/>
            <ac:picMk id="4" creationId="{3456D35B-0EC2-458E-8B28-A4DFB3C5D542}"/>
          </ac:picMkLst>
        </pc:picChg>
        <pc:picChg chg="del">
          <ac:chgData name="김형준" userId="bb9b3700-74a5-4d4e-82ff-052c17e48210" providerId="ADAL" clId="{3D260B97-DE63-4AFC-B11D-2ED95C52713E}" dt="2021-11-07T06:43:48.679" v="1055" actId="478"/>
          <ac:picMkLst>
            <pc:docMk/>
            <pc:sldMk cId="354422968" sldId="313"/>
            <ac:picMk id="7" creationId="{C4320031-38EC-4A09-B751-85C8F1060328}"/>
          </ac:picMkLst>
        </pc:picChg>
        <pc:picChg chg="add mod">
          <ac:chgData name="김형준" userId="bb9b3700-74a5-4d4e-82ff-052c17e48210" providerId="ADAL" clId="{3D260B97-DE63-4AFC-B11D-2ED95C52713E}" dt="2021-11-07T06:58:41.249" v="1419" actId="1076"/>
          <ac:picMkLst>
            <pc:docMk/>
            <pc:sldMk cId="354422968" sldId="313"/>
            <ac:picMk id="9" creationId="{4E8E64A3-5D70-40A1-B4A3-378A852554DA}"/>
          </ac:picMkLst>
        </pc:picChg>
      </pc:sldChg>
      <pc:sldChg chg="addSp delSp modSp mod">
        <pc:chgData name="김형준" userId="bb9b3700-74a5-4d4e-82ff-052c17e48210" providerId="ADAL" clId="{3D260B97-DE63-4AFC-B11D-2ED95C52713E}" dt="2021-11-07T06:40:25.048" v="923" actId="1076"/>
        <pc:sldMkLst>
          <pc:docMk/>
          <pc:sldMk cId="1217651739" sldId="315"/>
        </pc:sldMkLst>
        <pc:spChg chg="mod">
          <ac:chgData name="김형준" userId="bb9b3700-74a5-4d4e-82ff-052c17e48210" providerId="ADAL" clId="{3D260B97-DE63-4AFC-B11D-2ED95C52713E}" dt="2021-11-07T05:59:09.251" v="65" actId="1076"/>
          <ac:spMkLst>
            <pc:docMk/>
            <pc:sldMk cId="1217651739" sldId="315"/>
            <ac:spMk id="11" creationId="{C1B09BFB-8072-4222-96DE-C1885BC2449D}"/>
          </ac:spMkLst>
        </pc:spChg>
        <pc:picChg chg="del">
          <ac:chgData name="김형준" userId="bb9b3700-74a5-4d4e-82ff-052c17e48210" providerId="ADAL" clId="{3D260B97-DE63-4AFC-B11D-2ED95C52713E}" dt="2021-11-07T05:57:24.333" v="51" actId="478"/>
          <ac:picMkLst>
            <pc:docMk/>
            <pc:sldMk cId="1217651739" sldId="315"/>
            <ac:picMk id="4" creationId="{CE97577E-B85A-4ED6-856A-67D80003E644}"/>
          </ac:picMkLst>
        </pc:picChg>
        <pc:picChg chg="add del mod">
          <ac:chgData name="김형준" userId="bb9b3700-74a5-4d4e-82ff-052c17e48210" providerId="ADAL" clId="{3D260B97-DE63-4AFC-B11D-2ED95C52713E}" dt="2021-11-07T05:59:02.373" v="61" actId="478"/>
          <ac:picMkLst>
            <pc:docMk/>
            <pc:sldMk cId="1217651739" sldId="315"/>
            <ac:picMk id="5" creationId="{A127A843-D01A-4B75-869D-A0EF6C30641B}"/>
          </ac:picMkLst>
        </pc:picChg>
        <pc:picChg chg="add del mod">
          <ac:chgData name="김형준" userId="bb9b3700-74a5-4d4e-82ff-052c17e48210" providerId="ADAL" clId="{3D260B97-DE63-4AFC-B11D-2ED95C52713E}" dt="2021-11-07T06:40:03.237" v="914" actId="478"/>
          <ac:picMkLst>
            <pc:docMk/>
            <pc:sldMk cId="1217651739" sldId="315"/>
            <ac:picMk id="8" creationId="{53FBCD61-E9A7-4772-B53D-2A98703644C3}"/>
          </ac:picMkLst>
        </pc:picChg>
        <pc:picChg chg="add mod">
          <ac:chgData name="김형준" userId="bb9b3700-74a5-4d4e-82ff-052c17e48210" providerId="ADAL" clId="{3D260B97-DE63-4AFC-B11D-2ED95C52713E}" dt="2021-11-07T06:40:25.048" v="923" actId="1076"/>
          <ac:picMkLst>
            <pc:docMk/>
            <pc:sldMk cId="1217651739" sldId="315"/>
            <ac:picMk id="10" creationId="{9548FFD1-69B6-49A0-A203-D80FB8039547}"/>
          </ac:picMkLst>
        </pc:picChg>
      </pc:sldChg>
      <pc:sldChg chg="addSp delSp modSp mod">
        <pc:chgData name="김형준" userId="bb9b3700-74a5-4d4e-82ff-052c17e48210" providerId="ADAL" clId="{3D260B97-DE63-4AFC-B11D-2ED95C52713E}" dt="2021-11-07T06:52:51.943" v="1284" actId="1076"/>
        <pc:sldMkLst>
          <pc:docMk/>
          <pc:sldMk cId="2043057849" sldId="318"/>
        </pc:sldMkLst>
        <pc:picChg chg="add mod">
          <ac:chgData name="김형준" userId="bb9b3700-74a5-4d4e-82ff-052c17e48210" providerId="ADAL" clId="{3D260B97-DE63-4AFC-B11D-2ED95C52713E}" dt="2021-11-07T06:52:51.943" v="1284" actId="1076"/>
          <ac:picMkLst>
            <pc:docMk/>
            <pc:sldMk cId="2043057849" sldId="318"/>
            <ac:picMk id="4" creationId="{BE9D16C8-6796-487E-B01F-3A4F1FC5D6A2}"/>
          </ac:picMkLst>
        </pc:picChg>
        <pc:picChg chg="del">
          <ac:chgData name="김형준" userId="bb9b3700-74a5-4d4e-82ff-052c17e48210" providerId="ADAL" clId="{3D260B97-DE63-4AFC-B11D-2ED95C52713E}" dt="2021-11-07T06:51:55.111" v="1204" actId="478"/>
          <ac:picMkLst>
            <pc:docMk/>
            <pc:sldMk cId="2043057849" sldId="318"/>
            <ac:picMk id="7" creationId="{250986B3-C14E-48CA-9282-61FBD5AE1476}"/>
          </ac:picMkLst>
        </pc:picChg>
      </pc:sldChg>
      <pc:sldChg chg="modSp mod">
        <pc:chgData name="김형준" userId="bb9b3700-74a5-4d4e-82ff-052c17e48210" providerId="ADAL" clId="{3D260B97-DE63-4AFC-B11D-2ED95C52713E}" dt="2021-11-07T07:02:31.522" v="1467" actId="113"/>
        <pc:sldMkLst>
          <pc:docMk/>
          <pc:sldMk cId="1205649606" sldId="319"/>
        </pc:sldMkLst>
        <pc:spChg chg="mod">
          <ac:chgData name="김형준" userId="bb9b3700-74a5-4d4e-82ff-052c17e48210" providerId="ADAL" clId="{3D260B97-DE63-4AFC-B11D-2ED95C52713E}" dt="2021-11-07T07:02:31.522" v="1467" actId="113"/>
          <ac:spMkLst>
            <pc:docMk/>
            <pc:sldMk cId="1205649606" sldId="319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3D260B97-DE63-4AFC-B11D-2ED95C52713E}" dt="2021-11-07T07:03:37.664" v="1487" actId="27636"/>
        <pc:sldMkLst>
          <pc:docMk/>
          <pc:sldMk cId="1692344201" sldId="321"/>
        </pc:sldMkLst>
        <pc:spChg chg="mod">
          <ac:chgData name="김형준" userId="bb9b3700-74a5-4d4e-82ff-052c17e48210" providerId="ADAL" clId="{3D260B97-DE63-4AFC-B11D-2ED95C52713E}" dt="2021-11-07T07:03:37.664" v="1487" actId="27636"/>
          <ac:spMkLst>
            <pc:docMk/>
            <pc:sldMk cId="1692344201" sldId="321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3D260B97-DE63-4AFC-B11D-2ED95C52713E}" dt="2021-11-07T07:00:27.841" v="1431" actId="1076"/>
        <pc:sldMkLst>
          <pc:docMk/>
          <pc:sldMk cId="2609612193" sldId="322"/>
        </pc:sldMkLst>
        <pc:picChg chg="add mod">
          <ac:chgData name="김형준" userId="bb9b3700-74a5-4d4e-82ff-052c17e48210" providerId="ADAL" clId="{3D260B97-DE63-4AFC-B11D-2ED95C52713E}" dt="2021-11-07T07:00:27.841" v="1431" actId="1076"/>
          <ac:picMkLst>
            <pc:docMk/>
            <pc:sldMk cId="2609612193" sldId="322"/>
            <ac:picMk id="4" creationId="{E181010F-4896-4F4D-8B92-FECDB02C82D6}"/>
          </ac:picMkLst>
        </pc:picChg>
        <pc:picChg chg="del">
          <ac:chgData name="김형준" userId="bb9b3700-74a5-4d4e-82ff-052c17e48210" providerId="ADAL" clId="{3D260B97-DE63-4AFC-B11D-2ED95C52713E}" dt="2021-11-07T07:00:19.593" v="1427" actId="478"/>
          <ac:picMkLst>
            <pc:docMk/>
            <pc:sldMk cId="2609612193" sldId="322"/>
            <ac:picMk id="5" creationId="{F111A570-A45A-4CD7-9ABE-2980B20E46C9}"/>
          </ac:picMkLst>
        </pc:picChg>
      </pc:sldChg>
      <pc:sldChg chg="addSp delSp modSp mod">
        <pc:chgData name="김형준" userId="bb9b3700-74a5-4d4e-82ff-052c17e48210" providerId="ADAL" clId="{3D260B97-DE63-4AFC-B11D-2ED95C52713E}" dt="2021-11-07T07:01:05.274" v="1436" actId="1076"/>
        <pc:sldMkLst>
          <pc:docMk/>
          <pc:sldMk cId="3206028226" sldId="323"/>
        </pc:sldMkLst>
        <pc:picChg chg="del">
          <ac:chgData name="김형준" userId="bb9b3700-74a5-4d4e-82ff-052c17e48210" providerId="ADAL" clId="{3D260B97-DE63-4AFC-B11D-2ED95C52713E}" dt="2021-11-07T07:00:40.387" v="1432" actId="478"/>
          <ac:picMkLst>
            <pc:docMk/>
            <pc:sldMk cId="3206028226" sldId="323"/>
            <ac:picMk id="4" creationId="{E914E013-2F61-451D-A08B-1777EF39FD76}"/>
          </ac:picMkLst>
        </pc:picChg>
        <pc:picChg chg="add mod">
          <ac:chgData name="김형준" userId="bb9b3700-74a5-4d4e-82ff-052c17e48210" providerId="ADAL" clId="{3D260B97-DE63-4AFC-B11D-2ED95C52713E}" dt="2021-11-07T07:01:05.274" v="1436" actId="1076"/>
          <ac:picMkLst>
            <pc:docMk/>
            <pc:sldMk cId="3206028226" sldId="323"/>
            <ac:picMk id="5" creationId="{1D4C12AC-41F5-409D-A8BC-1F4671C75C60}"/>
          </ac:picMkLst>
        </pc:picChg>
      </pc:sldChg>
      <pc:sldChg chg="addSp delSp modSp mod">
        <pc:chgData name="김형준" userId="bb9b3700-74a5-4d4e-82ff-052c17e48210" providerId="ADAL" clId="{3D260B97-DE63-4AFC-B11D-2ED95C52713E}" dt="2021-11-07T07:06:29.840" v="1510" actId="1076"/>
        <pc:sldMkLst>
          <pc:docMk/>
          <pc:sldMk cId="2364192596" sldId="324"/>
        </pc:sldMkLst>
        <pc:spChg chg="mod">
          <ac:chgData name="김형준" userId="bb9b3700-74a5-4d4e-82ff-052c17e48210" providerId="ADAL" clId="{3D260B97-DE63-4AFC-B11D-2ED95C52713E}" dt="2021-11-07T07:05:32.056" v="1499" actId="1076"/>
          <ac:spMkLst>
            <pc:docMk/>
            <pc:sldMk cId="2364192596" sldId="324"/>
            <ac:spMk id="13" creationId="{33844CB1-1ED9-4B1D-A0D6-E32B329F37AD}"/>
          </ac:spMkLst>
        </pc:spChg>
        <pc:picChg chg="add del mod">
          <ac:chgData name="김형준" userId="bb9b3700-74a5-4d4e-82ff-052c17e48210" providerId="ADAL" clId="{3D260B97-DE63-4AFC-B11D-2ED95C52713E}" dt="2021-11-07T07:06:11.038" v="1500" actId="478"/>
          <ac:picMkLst>
            <pc:docMk/>
            <pc:sldMk cId="2364192596" sldId="324"/>
            <ac:picMk id="4" creationId="{02EC01CF-D46B-4D7D-BE60-96E693D94611}"/>
          </ac:picMkLst>
        </pc:picChg>
        <pc:picChg chg="del">
          <ac:chgData name="김형준" userId="bb9b3700-74a5-4d4e-82ff-052c17e48210" providerId="ADAL" clId="{3D260B97-DE63-4AFC-B11D-2ED95C52713E}" dt="2021-11-07T07:04:33.952" v="1488" actId="478"/>
          <ac:picMkLst>
            <pc:docMk/>
            <pc:sldMk cId="2364192596" sldId="324"/>
            <ac:picMk id="5" creationId="{991C3E76-B9D8-414B-B4B8-C8A7D1125954}"/>
          </ac:picMkLst>
        </pc:picChg>
        <pc:picChg chg="add mod">
          <ac:chgData name="김형준" userId="bb9b3700-74a5-4d4e-82ff-052c17e48210" providerId="ADAL" clId="{3D260B97-DE63-4AFC-B11D-2ED95C52713E}" dt="2021-11-07T07:06:29.840" v="1510" actId="1076"/>
          <ac:picMkLst>
            <pc:docMk/>
            <pc:sldMk cId="2364192596" sldId="324"/>
            <ac:picMk id="8" creationId="{5981431D-F19A-4C89-BBFC-FC175FAFE6F8}"/>
          </ac:picMkLst>
        </pc:picChg>
      </pc:sldChg>
      <pc:sldChg chg="addSp delSp modSp mod">
        <pc:chgData name="김형준" userId="bb9b3700-74a5-4d4e-82ff-052c17e48210" providerId="ADAL" clId="{3D260B97-DE63-4AFC-B11D-2ED95C52713E}" dt="2021-11-07T07:18:49.527" v="1769" actId="20577"/>
        <pc:sldMkLst>
          <pc:docMk/>
          <pc:sldMk cId="4201947555" sldId="325"/>
        </pc:sldMkLst>
        <pc:spChg chg="mod">
          <ac:chgData name="김형준" userId="bb9b3700-74a5-4d4e-82ff-052c17e48210" providerId="ADAL" clId="{3D260B97-DE63-4AFC-B11D-2ED95C52713E}" dt="2021-11-07T07:18:49.527" v="1769" actId="20577"/>
          <ac:spMkLst>
            <pc:docMk/>
            <pc:sldMk cId="4201947555" sldId="325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11:09.190" v="1632" actId="1076"/>
          <ac:spMkLst>
            <pc:docMk/>
            <pc:sldMk cId="4201947555" sldId="325"/>
            <ac:spMk id="13" creationId="{33844CB1-1ED9-4B1D-A0D6-E32B329F37AD}"/>
          </ac:spMkLst>
        </pc:spChg>
        <pc:picChg chg="del">
          <ac:chgData name="김형준" userId="bb9b3700-74a5-4d4e-82ff-052c17e48210" providerId="ADAL" clId="{3D260B97-DE63-4AFC-B11D-2ED95C52713E}" dt="2021-11-07T07:08:35.241" v="1604" actId="478"/>
          <ac:picMkLst>
            <pc:docMk/>
            <pc:sldMk cId="4201947555" sldId="325"/>
            <ac:picMk id="17" creationId="{F89BFD8B-8252-4416-A85B-89763CE02061}"/>
          </ac:picMkLst>
        </pc:picChg>
        <pc:picChg chg="add mod">
          <ac:chgData name="김형준" userId="bb9b3700-74a5-4d4e-82ff-052c17e48210" providerId="ADAL" clId="{3D260B97-DE63-4AFC-B11D-2ED95C52713E}" dt="2021-11-07T07:11:06.973" v="1631" actId="1076"/>
          <ac:picMkLst>
            <pc:docMk/>
            <pc:sldMk cId="4201947555" sldId="325"/>
            <ac:picMk id="4098" creationId="{E9B03661-6B8D-4D45-9583-7C4FF74ABBC6}"/>
          </ac:picMkLst>
        </pc:picChg>
      </pc:sldChg>
      <pc:sldChg chg="modSp mod">
        <pc:chgData name="김형준" userId="bb9b3700-74a5-4d4e-82ff-052c17e48210" providerId="ADAL" clId="{3D260B97-DE63-4AFC-B11D-2ED95C52713E}" dt="2021-11-07T07:14:57.691" v="1683" actId="20577"/>
        <pc:sldMkLst>
          <pc:docMk/>
          <pc:sldMk cId="1102606587" sldId="326"/>
        </pc:sldMkLst>
        <pc:spChg chg="mod">
          <ac:chgData name="김형준" userId="bb9b3700-74a5-4d4e-82ff-052c17e48210" providerId="ADAL" clId="{3D260B97-DE63-4AFC-B11D-2ED95C52713E}" dt="2021-11-07T07:14:57.691" v="1683" actId="20577"/>
          <ac:spMkLst>
            <pc:docMk/>
            <pc:sldMk cId="1102606587" sldId="326"/>
            <ac:spMk id="7" creationId="{28967F84-4609-454F-9A37-FBCC4874BA45}"/>
          </ac:spMkLst>
        </pc:spChg>
      </pc:sldChg>
      <pc:sldChg chg="addSp delSp modSp mod">
        <pc:chgData name="김형준" userId="bb9b3700-74a5-4d4e-82ff-052c17e48210" providerId="ADAL" clId="{3D260B97-DE63-4AFC-B11D-2ED95C52713E}" dt="2021-11-07T07:14:12.762" v="1681" actId="20577"/>
        <pc:sldMkLst>
          <pc:docMk/>
          <pc:sldMk cId="3107895891" sldId="329"/>
        </pc:sldMkLst>
        <pc:spChg chg="mod">
          <ac:chgData name="김형준" userId="bb9b3700-74a5-4d4e-82ff-052c17e48210" providerId="ADAL" clId="{3D260B97-DE63-4AFC-B11D-2ED95C52713E}" dt="2021-11-07T07:14:12.762" v="1681" actId="20577"/>
          <ac:spMkLst>
            <pc:docMk/>
            <pc:sldMk cId="3107895891" sldId="329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13:35.248" v="1649" actId="1076"/>
          <ac:spMkLst>
            <pc:docMk/>
            <pc:sldMk cId="3107895891" sldId="329"/>
            <ac:spMk id="13" creationId="{33844CB1-1ED9-4B1D-A0D6-E32B329F37AD}"/>
          </ac:spMkLst>
        </pc:spChg>
        <pc:picChg chg="del">
          <ac:chgData name="김형준" userId="bb9b3700-74a5-4d4e-82ff-052c17e48210" providerId="ADAL" clId="{3D260B97-DE63-4AFC-B11D-2ED95C52713E}" dt="2021-11-07T07:12:35.801" v="1634" actId="478"/>
          <ac:picMkLst>
            <pc:docMk/>
            <pc:sldMk cId="3107895891" sldId="329"/>
            <ac:picMk id="4" creationId="{54347959-378E-456E-B220-35E9B3DCFCF5}"/>
          </ac:picMkLst>
        </pc:picChg>
        <pc:picChg chg="add del mod">
          <ac:chgData name="김형준" userId="bb9b3700-74a5-4d4e-82ff-052c17e48210" providerId="ADAL" clId="{3D260B97-DE63-4AFC-B11D-2ED95C52713E}" dt="2021-11-07T07:13:06.741" v="1640" actId="478"/>
          <ac:picMkLst>
            <pc:docMk/>
            <pc:sldMk cId="3107895891" sldId="329"/>
            <ac:picMk id="5122" creationId="{A534164F-CFA2-42D2-9DBB-6A79038C8216}"/>
          </ac:picMkLst>
        </pc:picChg>
        <pc:picChg chg="add mod">
          <ac:chgData name="김형준" userId="bb9b3700-74a5-4d4e-82ff-052c17e48210" providerId="ADAL" clId="{3D260B97-DE63-4AFC-B11D-2ED95C52713E}" dt="2021-11-07T07:13:32.663" v="1648" actId="14100"/>
          <ac:picMkLst>
            <pc:docMk/>
            <pc:sldMk cId="3107895891" sldId="329"/>
            <ac:picMk id="5124" creationId="{0453AA97-64DB-421A-B5B1-31E024C96C87}"/>
          </ac:picMkLst>
        </pc:picChg>
      </pc:sldChg>
      <pc:sldChg chg="modSp mod">
        <pc:chgData name="김형준" userId="bb9b3700-74a5-4d4e-82ff-052c17e48210" providerId="ADAL" clId="{3D260B97-DE63-4AFC-B11D-2ED95C52713E}" dt="2021-11-07T07:14:59.892" v="1684" actId="20577"/>
        <pc:sldMkLst>
          <pc:docMk/>
          <pc:sldMk cId="1459712362" sldId="330"/>
        </pc:sldMkLst>
        <pc:spChg chg="mod">
          <ac:chgData name="김형준" userId="bb9b3700-74a5-4d4e-82ff-052c17e48210" providerId="ADAL" clId="{3D260B97-DE63-4AFC-B11D-2ED95C52713E}" dt="2021-11-07T07:14:59.892" v="1684" actId="20577"/>
          <ac:spMkLst>
            <pc:docMk/>
            <pc:sldMk cId="1459712362" sldId="330"/>
            <ac:spMk id="7" creationId="{28967F84-4609-454F-9A37-FBCC4874BA45}"/>
          </ac:spMkLst>
        </pc:spChg>
      </pc:sldChg>
      <pc:sldChg chg="modSp mod">
        <pc:chgData name="김형준" userId="bb9b3700-74a5-4d4e-82ff-052c17e48210" providerId="ADAL" clId="{3D260B97-DE63-4AFC-B11D-2ED95C52713E}" dt="2021-11-07T07:15:04.963" v="1685" actId="20577"/>
        <pc:sldMkLst>
          <pc:docMk/>
          <pc:sldMk cId="2381153505" sldId="331"/>
        </pc:sldMkLst>
        <pc:spChg chg="mod">
          <ac:chgData name="김형준" userId="bb9b3700-74a5-4d4e-82ff-052c17e48210" providerId="ADAL" clId="{3D260B97-DE63-4AFC-B11D-2ED95C52713E}" dt="2021-11-07T07:15:04.963" v="1685" actId="20577"/>
          <ac:spMkLst>
            <pc:docMk/>
            <pc:sldMk cId="2381153505" sldId="331"/>
            <ac:spMk id="13" creationId="{33844CB1-1ED9-4B1D-A0D6-E32B329F37AD}"/>
          </ac:spMkLst>
        </pc:spChg>
      </pc:sldChg>
      <pc:sldChg chg="addSp delSp modSp mod">
        <pc:chgData name="김형준" userId="bb9b3700-74a5-4d4e-82ff-052c17e48210" providerId="ADAL" clId="{3D260B97-DE63-4AFC-B11D-2ED95C52713E}" dt="2021-11-07T07:17:52.007" v="1691" actId="1076"/>
        <pc:sldMkLst>
          <pc:docMk/>
          <pc:sldMk cId="2013987387" sldId="332"/>
        </pc:sldMkLst>
        <pc:spChg chg="mod">
          <ac:chgData name="김형준" userId="bb9b3700-74a5-4d4e-82ff-052c17e48210" providerId="ADAL" clId="{3D260B97-DE63-4AFC-B11D-2ED95C52713E}" dt="2021-11-07T07:15:15.358" v="1686" actId="20577"/>
          <ac:spMkLst>
            <pc:docMk/>
            <pc:sldMk cId="2013987387" sldId="332"/>
            <ac:spMk id="13" creationId="{33844CB1-1ED9-4B1D-A0D6-E32B329F37AD}"/>
          </ac:spMkLst>
        </pc:spChg>
        <pc:picChg chg="add mod">
          <ac:chgData name="김형준" userId="bb9b3700-74a5-4d4e-82ff-052c17e48210" providerId="ADAL" clId="{3D260B97-DE63-4AFC-B11D-2ED95C52713E}" dt="2021-11-07T07:17:52.007" v="1691" actId="1076"/>
          <ac:picMkLst>
            <pc:docMk/>
            <pc:sldMk cId="2013987387" sldId="332"/>
            <ac:picMk id="4" creationId="{7FB5B1FB-695F-407C-B759-FC986A51114B}"/>
          </ac:picMkLst>
        </pc:picChg>
        <pc:picChg chg="del">
          <ac:chgData name="김형준" userId="bb9b3700-74a5-4d4e-82ff-052c17e48210" providerId="ADAL" clId="{3D260B97-DE63-4AFC-B11D-2ED95C52713E}" dt="2021-11-07T07:17:24.985" v="1687" actId="478"/>
          <ac:picMkLst>
            <pc:docMk/>
            <pc:sldMk cId="2013987387" sldId="332"/>
            <ac:picMk id="5" creationId="{42E274A7-62BB-4E85-8B89-35AB80D80E89}"/>
          </ac:picMkLst>
        </pc:picChg>
      </pc:sldChg>
      <pc:sldChg chg="modSp mod">
        <pc:chgData name="김형준" userId="bb9b3700-74a5-4d4e-82ff-052c17e48210" providerId="ADAL" clId="{3D260B97-DE63-4AFC-B11D-2ED95C52713E}" dt="2021-11-07T07:22:07.306" v="1783" actId="20577"/>
        <pc:sldMkLst>
          <pc:docMk/>
          <pc:sldMk cId="3202415356" sldId="333"/>
        </pc:sldMkLst>
        <pc:spChg chg="mod">
          <ac:chgData name="김형준" userId="bb9b3700-74a5-4d4e-82ff-052c17e48210" providerId="ADAL" clId="{3D260B97-DE63-4AFC-B11D-2ED95C52713E}" dt="2021-11-07T07:22:07.306" v="1783" actId="20577"/>
          <ac:spMkLst>
            <pc:docMk/>
            <pc:sldMk cId="3202415356" sldId="333"/>
            <ac:spMk id="13" creationId="{33844CB1-1ED9-4B1D-A0D6-E32B329F37AD}"/>
          </ac:spMkLst>
        </pc:spChg>
      </pc:sldChg>
      <pc:sldChg chg="addSp delSp modSp mod">
        <pc:chgData name="김형준" userId="bb9b3700-74a5-4d4e-82ff-052c17e48210" providerId="ADAL" clId="{3D260B97-DE63-4AFC-B11D-2ED95C52713E}" dt="2021-11-07T07:21:23.838" v="1782" actId="207"/>
        <pc:sldMkLst>
          <pc:docMk/>
          <pc:sldMk cId="84605116" sldId="334"/>
        </pc:sldMkLst>
        <pc:spChg chg="mod">
          <ac:chgData name="김형준" userId="bb9b3700-74a5-4d4e-82ff-052c17e48210" providerId="ADAL" clId="{3D260B97-DE63-4AFC-B11D-2ED95C52713E}" dt="2021-11-07T07:21:23.838" v="1782" actId="207"/>
          <ac:spMkLst>
            <pc:docMk/>
            <pc:sldMk cId="84605116" sldId="334"/>
            <ac:spMk id="8" creationId="{C039E74B-AB80-42AA-B1FD-4DA59549CB34}"/>
          </ac:spMkLst>
        </pc:spChg>
        <pc:spChg chg="mod">
          <ac:chgData name="김형준" userId="bb9b3700-74a5-4d4e-82ff-052c17e48210" providerId="ADAL" clId="{3D260B97-DE63-4AFC-B11D-2ED95C52713E}" dt="2021-11-07T07:20:22.827" v="1780" actId="20577"/>
          <ac:spMkLst>
            <pc:docMk/>
            <pc:sldMk cId="84605116" sldId="334"/>
            <ac:spMk id="13" creationId="{33844CB1-1ED9-4B1D-A0D6-E32B329F37AD}"/>
          </ac:spMkLst>
        </pc:spChg>
        <pc:picChg chg="del">
          <ac:chgData name="김형준" userId="bb9b3700-74a5-4d4e-82ff-052c17e48210" providerId="ADAL" clId="{3D260B97-DE63-4AFC-B11D-2ED95C52713E}" dt="2021-11-07T07:19:20.064" v="1770" actId="478"/>
          <ac:picMkLst>
            <pc:docMk/>
            <pc:sldMk cId="84605116" sldId="334"/>
            <ac:picMk id="5" creationId="{917810A4-B117-42F1-B0CD-B8F16D4AB422}"/>
          </ac:picMkLst>
        </pc:picChg>
        <pc:picChg chg="add mod">
          <ac:chgData name="김형준" userId="bb9b3700-74a5-4d4e-82ff-052c17e48210" providerId="ADAL" clId="{3D260B97-DE63-4AFC-B11D-2ED95C52713E}" dt="2021-11-07T07:19:53.593" v="1779" actId="1076"/>
          <ac:picMkLst>
            <pc:docMk/>
            <pc:sldMk cId="84605116" sldId="334"/>
            <ac:picMk id="6146" creationId="{4A246450-A282-40A1-9876-A5B604788056}"/>
          </ac:picMkLst>
        </pc:picChg>
      </pc:sldChg>
      <pc:sldChg chg="addSp delSp modSp add mod">
        <pc:chgData name="김형준" userId="bb9b3700-74a5-4d4e-82ff-052c17e48210" providerId="ADAL" clId="{3D260B97-DE63-4AFC-B11D-2ED95C52713E}" dt="2021-11-07T07:08:24.354" v="1601" actId="20577"/>
        <pc:sldMkLst>
          <pc:docMk/>
          <pc:sldMk cId="650549758" sldId="339"/>
        </pc:sldMkLst>
        <pc:spChg chg="mod">
          <ac:chgData name="김형준" userId="bb9b3700-74a5-4d4e-82ff-052c17e48210" providerId="ADAL" clId="{3D260B97-DE63-4AFC-B11D-2ED95C52713E}" dt="2021-11-07T07:08:24.354" v="1601" actId="20577"/>
          <ac:spMkLst>
            <pc:docMk/>
            <pc:sldMk cId="650549758" sldId="339"/>
            <ac:spMk id="13" creationId="{33844CB1-1ED9-4B1D-A0D6-E32B329F37AD}"/>
          </ac:spMkLst>
        </pc:spChg>
        <pc:picChg chg="add mod">
          <ac:chgData name="김형준" userId="bb9b3700-74a5-4d4e-82ff-052c17e48210" providerId="ADAL" clId="{3D260B97-DE63-4AFC-B11D-2ED95C52713E}" dt="2021-11-07T07:08:11.952" v="1600" actId="1076"/>
          <ac:picMkLst>
            <pc:docMk/>
            <pc:sldMk cId="650549758" sldId="339"/>
            <ac:picMk id="4" creationId="{EFAA237E-8C85-4F6A-84F8-12981BFCFFD8}"/>
          </ac:picMkLst>
        </pc:picChg>
        <pc:picChg chg="del">
          <ac:chgData name="김형준" userId="bb9b3700-74a5-4d4e-82ff-052c17e48210" providerId="ADAL" clId="{3D260B97-DE63-4AFC-B11D-2ED95C52713E}" dt="2021-11-07T07:08:03.495" v="1595" actId="478"/>
          <ac:picMkLst>
            <pc:docMk/>
            <pc:sldMk cId="650549758" sldId="339"/>
            <ac:picMk id="8" creationId="{5981431D-F19A-4C89-BBFC-FC175FAFE6F8}"/>
          </ac:picMkLst>
        </pc:picChg>
      </pc:sldChg>
      <pc:sldChg chg="modSp add del mod">
        <pc:chgData name="김형준" userId="bb9b3700-74a5-4d4e-82ff-052c17e48210" providerId="ADAL" clId="{3D260B97-DE63-4AFC-B11D-2ED95C52713E}" dt="2021-11-07T06:02:28.369" v="68" actId="47"/>
        <pc:sldMkLst>
          <pc:docMk/>
          <pc:sldMk cId="2352828402" sldId="339"/>
        </pc:sldMkLst>
        <pc:spChg chg="mod">
          <ac:chgData name="김형준" userId="bb9b3700-74a5-4d4e-82ff-052c17e48210" providerId="ADAL" clId="{3D260B97-DE63-4AFC-B11D-2ED95C52713E}" dt="2021-11-07T06:02:17.054" v="67" actId="20577"/>
          <ac:spMkLst>
            <pc:docMk/>
            <pc:sldMk cId="2352828402" sldId="339"/>
            <ac:spMk id="11" creationId="{C1B09BFB-8072-4222-96DE-C1885BC2449D}"/>
          </ac:spMkLst>
        </pc:spChg>
      </pc:sldChg>
    </pc:docChg>
  </pc:docChgLst>
  <pc:docChgLst>
    <pc:chgData name="김형준" userId="bb9b3700-74a5-4d4e-82ff-052c17e48210" providerId="ADAL" clId="{A6F18DA5-D780-45C2-83DC-C27B5D1AE473}"/>
    <pc:docChg chg="undo redo custSel mod addSld delSld modSld sldOrd addMainMaster delMainMaster">
      <pc:chgData name="김형준" userId="bb9b3700-74a5-4d4e-82ff-052c17e48210" providerId="ADAL" clId="{A6F18DA5-D780-45C2-83DC-C27B5D1AE473}" dt="2021-11-05T10:59:07.180" v="21793" actId="207"/>
      <pc:docMkLst>
        <pc:docMk/>
      </pc:docMkLst>
      <pc:sldChg chg="addSp delSp modSp del mod setBg modClrScheme setClrOvrMap chgLayout">
        <pc:chgData name="김형준" userId="bb9b3700-74a5-4d4e-82ff-052c17e48210" providerId="ADAL" clId="{A6F18DA5-D780-45C2-83DC-C27B5D1AE473}" dt="2021-10-29T05:13:50.115" v="97" actId="47"/>
        <pc:sldMkLst>
          <pc:docMk/>
          <pc:sldMk cId="3847107953" sldId="256"/>
        </pc:sldMkLst>
        <pc:spChg chg="mod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" creationId="{F3D6CE11-5E8B-40E8-8AD5-6870DA60424B}"/>
          </ac:spMkLst>
        </pc:spChg>
        <pc:spChg chg="mod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3" creationId="{AD6DA90E-FDC5-4284-AE86-C403D5DF2B29}"/>
          </ac:spMkLst>
        </pc:spChg>
        <pc:spChg chg="add del">
          <ac:chgData name="김형준" userId="bb9b3700-74a5-4d4e-82ff-052c17e48210" providerId="ADAL" clId="{A6F18DA5-D780-45C2-83DC-C27B5D1AE473}" dt="2021-10-08T08:22:46.121" v="1" actId="26606"/>
          <ac:spMkLst>
            <pc:docMk/>
            <pc:sldMk cId="3847107953" sldId="256"/>
            <ac:spMk id="9" creationId="{D6F5F07B-A917-442C-82D5-5719737E9E68}"/>
          </ac:spMkLst>
        </pc:spChg>
        <pc:spChg chg="add del">
          <ac:chgData name="김형준" userId="bb9b3700-74a5-4d4e-82ff-052c17e48210" providerId="ADAL" clId="{A6F18DA5-D780-45C2-83DC-C27B5D1AE473}" dt="2021-10-08T08:22:46.121" v="1" actId="26606"/>
          <ac:spMkLst>
            <pc:docMk/>
            <pc:sldMk cId="3847107953" sldId="256"/>
            <ac:spMk id="11" creationId="{B7E0C296-2B1B-4589-84EA-239D878496D5}"/>
          </ac:spMkLst>
        </pc:spChg>
        <pc:spChg chg="add del">
          <ac:chgData name="김형준" userId="bb9b3700-74a5-4d4e-82ff-052c17e48210" providerId="ADAL" clId="{A6F18DA5-D780-45C2-83DC-C27B5D1AE473}" dt="2021-10-08T08:22:54.341" v="13" actId="26606"/>
          <ac:spMkLst>
            <pc:docMk/>
            <pc:sldMk cId="3847107953" sldId="256"/>
            <ac:spMk id="15" creationId="{9294A07D-727F-432B-912F-DF0974DDE405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" creationId="{9C969C2C-E7E3-4052-87D4-61E733EC1BBD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21" creationId="{7C60369F-A41B-4D6E-8990-30E2715C5730}"/>
          </ac:spMkLst>
        </pc:spChg>
        <pc:spChg chg="add del">
          <ac:chgData name="김형준" userId="bb9b3700-74a5-4d4e-82ff-052c17e48210" providerId="ADAL" clId="{A6F18DA5-D780-45C2-83DC-C27B5D1AE473}" dt="2021-10-08T08:22:47.106" v="3" actId="26606"/>
          <ac:spMkLst>
            <pc:docMk/>
            <pc:sldMk cId="3847107953" sldId="256"/>
            <ac:spMk id="96" creationId="{C987A7FD-AAD9-4A01-B753-DC50A900C362}"/>
          </ac:spMkLst>
        </pc:spChg>
        <pc:spChg chg="add del">
          <ac:chgData name="김형준" userId="bb9b3700-74a5-4d4e-82ff-052c17e48210" providerId="ADAL" clId="{A6F18DA5-D780-45C2-83DC-C27B5D1AE473}" dt="2021-10-08T08:22:49.352" v="5" actId="26606"/>
          <ac:spMkLst>
            <pc:docMk/>
            <pc:sldMk cId="3847107953" sldId="256"/>
            <ac:spMk id="98" creationId="{D6F5F07B-A917-442C-82D5-5719737E9E68}"/>
          </ac:spMkLst>
        </pc:spChg>
        <pc:spChg chg="add del">
          <ac:chgData name="김형준" userId="bb9b3700-74a5-4d4e-82ff-052c17e48210" providerId="ADAL" clId="{A6F18DA5-D780-45C2-83DC-C27B5D1AE473}" dt="2021-10-08T08:22:49.352" v="5" actId="26606"/>
          <ac:spMkLst>
            <pc:docMk/>
            <pc:sldMk cId="3847107953" sldId="256"/>
            <ac:spMk id="100" creationId="{B7E0C296-2B1B-4589-84EA-239D878496D5}"/>
          </ac:spMkLst>
        </pc:spChg>
        <pc:spChg chg="add del">
          <ac:chgData name="김형준" userId="bb9b3700-74a5-4d4e-82ff-052c17e48210" providerId="ADAL" clId="{A6F18DA5-D780-45C2-83DC-C27B5D1AE473}" dt="2021-10-29T05:13:11.978" v="85" actId="26606"/>
          <ac:spMkLst>
            <pc:docMk/>
            <pc:sldMk cId="3847107953" sldId="256"/>
            <ac:spMk id="113" creationId="{33E93247-6229-44AB-A550-739E971E690B}"/>
          </ac:spMkLst>
        </pc:spChg>
        <pc:spChg chg="add del">
          <ac:chgData name="김형준" userId="bb9b3700-74a5-4d4e-82ff-052c17e48210" providerId="ADAL" clId="{A6F18DA5-D780-45C2-83DC-C27B5D1AE473}" dt="2021-10-08T08:23:20.971" v="26" actId="26606"/>
          <ac:spMkLst>
            <pc:docMk/>
            <pc:sldMk cId="3847107953" sldId="256"/>
            <ac:spMk id="161" creationId="{55B419A7-F817-4767-8CCB-FB0E189C4ACD}"/>
          </ac:spMkLst>
        </pc:spChg>
        <pc:spChg chg="add del">
          <ac:chgData name="김형준" userId="bb9b3700-74a5-4d4e-82ff-052c17e48210" providerId="ADAL" clId="{A6F18DA5-D780-45C2-83DC-C27B5D1AE473}" dt="2021-10-08T08:23:20.971" v="26" actId="26606"/>
          <ac:spMkLst>
            <pc:docMk/>
            <pc:sldMk cId="3847107953" sldId="256"/>
            <ac:spMk id="163" creationId="{ADA271CD-3011-4A05-B4A3-80F1794684F2}"/>
          </ac:spMkLst>
        </pc:spChg>
        <pc:spChg chg="add del">
          <ac:chgData name="김형준" userId="bb9b3700-74a5-4d4e-82ff-052c17e48210" providerId="ADAL" clId="{A6F18DA5-D780-45C2-83DC-C27B5D1AE473}" dt="2021-10-08T08:23:23.250" v="30" actId="26606"/>
          <ac:spMkLst>
            <pc:docMk/>
            <pc:sldMk cId="3847107953" sldId="256"/>
            <ac:spMk id="165" creationId="{79EB4626-023C-436D-9F57-9EB46080909D}"/>
          </ac:spMkLst>
        </pc:spChg>
        <pc:spChg chg="add del">
          <ac:chgData name="김형준" userId="bb9b3700-74a5-4d4e-82ff-052c17e48210" providerId="ADAL" clId="{A6F18DA5-D780-45C2-83DC-C27B5D1AE473}" dt="2021-10-08T08:22:51.276" v="7" actId="26606"/>
          <ac:spMkLst>
            <pc:docMk/>
            <pc:sldMk cId="3847107953" sldId="256"/>
            <ac:spMk id="183" creationId="{ECD84B89-83B1-AA44-B9BE-C68A3A346981}"/>
          </ac:spMkLst>
        </pc:spChg>
        <pc:spChg chg="add del">
          <ac:chgData name="김형준" userId="bb9b3700-74a5-4d4e-82ff-052c17e48210" providerId="ADAL" clId="{A6F18DA5-D780-45C2-83DC-C27B5D1AE473}" dt="2021-10-08T08:22:51.276" v="7" actId="26606"/>
          <ac:spMkLst>
            <pc:docMk/>
            <pc:sldMk cId="3847107953" sldId="256"/>
            <ac:spMk id="185" creationId="{DF3B9D9F-2555-4B2E-AD17-056B66596D5A}"/>
          </ac:spMkLst>
        </pc:spChg>
        <pc:spChg chg="add del">
          <ac:chgData name="김형준" userId="bb9b3700-74a5-4d4e-82ff-052c17e48210" providerId="ADAL" clId="{A6F18DA5-D780-45C2-83DC-C27B5D1AE473}" dt="2021-10-08T08:22:52.262" v="9" actId="26606"/>
          <ac:spMkLst>
            <pc:docMk/>
            <pc:sldMk cId="3847107953" sldId="256"/>
            <ac:spMk id="187" creationId="{4EFE82FE-7465-AE46-88DF-34D347E83B84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2" creationId="{EA164D6B-6878-4B9F-A2D0-985D39B17B46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3" creationId="{362F176A-9349-4CD7-8042-59C0200C8CE9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5" creationId="{4E9A171F-91A7-42F8-B25C-E38B244E757C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6" creationId="{064738AB-B6BE-4867-889A-52CE4AC8DBD0}"/>
          </ac:spMkLst>
        </pc:spChg>
        <pc:spChg chg="add del">
          <ac:chgData name="김형준" userId="bb9b3700-74a5-4d4e-82ff-052c17e48210" providerId="ADAL" clId="{A6F18DA5-D780-45C2-83DC-C27B5D1AE473}" dt="2021-10-08T08:22:53.644" v="11" actId="26606"/>
          <ac:spMkLst>
            <pc:docMk/>
            <pc:sldMk cId="3847107953" sldId="256"/>
            <ac:spMk id="197" creationId="{57851D67-7085-40E2-B146-F91433A28E08}"/>
          </ac:spMkLst>
        </pc:spChg>
        <pc:spChg chg="add del">
          <ac:chgData name="김형준" userId="bb9b3700-74a5-4d4e-82ff-052c17e48210" providerId="ADAL" clId="{A6F18DA5-D780-45C2-83DC-C27B5D1AE473}" dt="2021-10-08T08:22:54.341" v="13" actId="26606"/>
          <ac:spMkLst>
            <pc:docMk/>
            <pc:sldMk cId="3847107953" sldId="256"/>
            <ac:spMk id="199" creationId="{755B289C-FFBC-4DA1-9048-5AB172C337D4}"/>
          </ac:spMkLst>
        </pc:spChg>
        <pc:spChg chg="add del">
          <ac:chgData name="김형준" userId="bb9b3700-74a5-4d4e-82ff-052c17e48210" providerId="ADAL" clId="{A6F18DA5-D780-45C2-83DC-C27B5D1AE473}" dt="2021-10-08T08:22:54.341" v="13" actId="26606"/>
          <ac:spMkLst>
            <pc:docMk/>
            <pc:sldMk cId="3847107953" sldId="256"/>
            <ac:spMk id="201" creationId="{59819350-82D4-404F-8D7E-92AD1DBC5289}"/>
          </ac:spMkLst>
        </pc:spChg>
        <pc:spChg chg="add del">
          <ac:chgData name="김형준" userId="bb9b3700-74a5-4d4e-82ff-052c17e48210" providerId="ADAL" clId="{A6F18DA5-D780-45C2-83DC-C27B5D1AE473}" dt="2021-10-08T08:22:54.341" v="13" actId="26606"/>
          <ac:spMkLst>
            <pc:docMk/>
            <pc:sldMk cId="3847107953" sldId="256"/>
            <ac:spMk id="202" creationId="{760F3168-91D5-4F97-8256-506351938695}"/>
          </ac:spMkLst>
        </pc:spChg>
        <pc:spChg chg="add del">
          <ac:chgData name="김형준" userId="bb9b3700-74a5-4d4e-82ff-052c17e48210" providerId="ADAL" clId="{A6F18DA5-D780-45C2-83DC-C27B5D1AE473}" dt="2021-10-08T08:22:55.531" v="15" actId="26606"/>
          <ac:spMkLst>
            <pc:docMk/>
            <pc:sldMk cId="3847107953" sldId="256"/>
            <ac:spMk id="204" creationId="{0AF4F2BA-3C03-4E2C-8ABC-0949B61B3C5E}"/>
          </ac:spMkLst>
        </pc:spChg>
        <pc:spChg chg="add del">
          <ac:chgData name="김형준" userId="bb9b3700-74a5-4d4e-82ff-052c17e48210" providerId="ADAL" clId="{A6F18DA5-D780-45C2-83DC-C27B5D1AE473}" dt="2021-10-08T08:22:55.531" v="15" actId="26606"/>
          <ac:spMkLst>
            <pc:docMk/>
            <pc:sldMk cId="3847107953" sldId="256"/>
            <ac:spMk id="207" creationId="{B40A8CA7-7D5A-43B0-A1A0-B558ECA9EED1}"/>
          </ac:spMkLst>
        </pc:spChg>
        <pc:spChg chg="add del">
          <ac:chgData name="김형준" userId="bb9b3700-74a5-4d4e-82ff-052c17e48210" providerId="ADAL" clId="{A6F18DA5-D780-45C2-83DC-C27B5D1AE473}" dt="2021-10-08T08:22:56.750" v="17" actId="26606"/>
          <ac:spMkLst>
            <pc:docMk/>
            <pc:sldMk cId="3847107953" sldId="256"/>
            <ac:spMk id="209" creationId="{16342306-C49E-412B-A56A-67DBDDD050BB}"/>
          </ac:spMkLst>
        </pc:spChg>
        <pc:spChg chg="add del">
          <ac:chgData name="김형준" userId="bb9b3700-74a5-4d4e-82ff-052c17e48210" providerId="ADAL" clId="{A6F18DA5-D780-45C2-83DC-C27B5D1AE473}" dt="2021-10-08T08:22:56.750" v="17" actId="26606"/>
          <ac:spMkLst>
            <pc:docMk/>
            <pc:sldMk cId="3847107953" sldId="256"/>
            <ac:spMk id="210" creationId="{78E81931-EC11-4433-BB7B-ED42BAA2441E}"/>
          </ac:spMkLst>
        </pc:spChg>
        <pc:spChg chg="add del">
          <ac:chgData name="김형준" userId="bb9b3700-74a5-4d4e-82ff-052c17e48210" providerId="ADAL" clId="{A6F18DA5-D780-45C2-83DC-C27B5D1AE473}" dt="2021-10-08T08:23:26.859" v="35" actId="26606"/>
          <ac:spMkLst>
            <pc:docMk/>
            <pc:sldMk cId="3847107953" sldId="256"/>
            <ac:spMk id="213" creationId="{D6F5F07B-A917-442C-82D5-5719737E9E68}"/>
          </ac:spMkLst>
        </pc:spChg>
        <pc:spChg chg="add del">
          <ac:chgData name="김형준" userId="bb9b3700-74a5-4d4e-82ff-052c17e48210" providerId="ADAL" clId="{A6F18DA5-D780-45C2-83DC-C27B5D1AE473}" dt="2021-10-08T08:23:26.859" v="35" actId="26606"/>
          <ac:spMkLst>
            <pc:docMk/>
            <pc:sldMk cId="3847107953" sldId="256"/>
            <ac:spMk id="215" creationId="{B7E0C296-2B1B-4589-84EA-239D878496D5}"/>
          </ac:spMkLst>
        </pc:spChg>
        <pc:spChg chg="add del">
          <ac:chgData name="김형준" userId="bb9b3700-74a5-4d4e-82ff-052c17e48210" providerId="ADAL" clId="{A6F18DA5-D780-45C2-83DC-C27B5D1AE473}" dt="2021-10-08T08:23:22.496" v="28" actId="26606"/>
          <ac:spMkLst>
            <pc:docMk/>
            <pc:sldMk cId="3847107953" sldId="256"/>
            <ac:spMk id="222" creationId="{F2E5B6AE-5EFE-45F0-A2AE-ED771CA3D7DD}"/>
          </ac:spMkLst>
        </pc:spChg>
        <pc:spChg chg="add del">
          <ac:chgData name="김형준" userId="bb9b3700-74a5-4d4e-82ff-052c17e48210" providerId="ADAL" clId="{A6F18DA5-D780-45C2-83DC-C27B5D1AE473}" dt="2021-10-08T08:23:23.250" v="30" actId="26606"/>
          <ac:spMkLst>
            <pc:docMk/>
            <pc:sldMk cId="3847107953" sldId="256"/>
            <ac:spMk id="225" creationId="{AD35AE2F-5E3A-49D9-8DE1-8A333BA4088E}"/>
          </ac:spMkLst>
        </pc:spChg>
        <pc:spChg chg="add del">
          <ac:chgData name="김형준" userId="bb9b3700-74a5-4d4e-82ff-052c17e48210" providerId="ADAL" clId="{A6F18DA5-D780-45C2-83DC-C27B5D1AE473}" dt="2021-10-08T08:23:23.250" v="30" actId="26606"/>
          <ac:spMkLst>
            <pc:docMk/>
            <pc:sldMk cId="3847107953" sldId="256"/>
            <ac:spMk id="226" creationId="{04D8AD8F-EF7F-481F-B99A-B8513897050A}"/>
          </ac:spMkLst>
        </pc:spChg>
        <pc:spChg chg="add del">
          <ac:chgData name="김형준" userId="bb9b3700-74a5-4d4e-82ff-052c17e48210" providerId="ADAL" clId="{A6F18DA5-D780-45C2-83DC-C27B5D1AE473}" dt="2021-10-08T08:23:24.002" v="32" actId="26606"/>
          <ac:spMkLst>
            <pc:docMk/>
            <pc:sldMk cId="3847107953" sldId="256"/>
            <ac:spMk id="228" creationId="{55B419A7-F817-4767-8CCB-FB0E189C4ACD}"/>
          </ac:spMkLst>
        </pc:spChg>
        <pc:spChg chg="add del">
          <ac:chgData name="김형준" userId="bb9b3700-74a5-4d4e-82ff-052c17e48210" providerId="ADAL" clId="{A6F18DA5-D780-45C2-83DC-C27B5D1AE473}" dt="2021-10-08T08:23:24.002" v="32" actId="26606"/>
          <ac:spMkLst>
            <pc:docMk/>
            <pc:sldMk cId="3847107953" sldId="256"/>
            <ac:spMk id="229" creationId="{ADA271CD-3011-4A05-B4A3-80F1794684F2}"/>
          </ac:spMkLst>
        </pc:spChg>
        <pc:spChg chg="add del">
          <ac:chgData name="김형준" userId="bb9b3700-74a5-4d4e-82ff-052c17e48210" providerId="ADAL" clId="{A6F18DA5-D780-45C2-83DC-C27B5D1AE473}" dt="2021-10-08T08:23:26.785" v="34" actId="26606"/>
          <ac:spMkLst>
            <pc:docMk/>
            <pc:sldMk cId="3847107953" sldId="256"/>
            <ac:spMk id="231" creationId="{AD35AE2F-5E3A-49D9-8DE1-8A333BA4088E}"/>
          </ac:spMkLst>
        </pc:spChg>
        <pc:spChg chg="add del">
          <ac:chgData name="김형준" userId="bb9b3700-74a5-4d4e-82ff-052c17e48210" providerId="ADAL" clId="{A6F18DA5-D780-45C2-83DC-C27B5D1AE473}" dt="2021-10-08T08:23:26.785" v="34" actId="26606"/>
          <ac:spMkLst>
            <pc:docMk/>
            <pc:sldMk cId="3847107953" sldId="256"/>
            <ac:spMk id="232" creationId="{04D8AD8F-EF7F-481F-B99A-B8513897050A}"/>
          </ac:spMkLst>
        </pc:spChg>
        <pc:spChg chg="add del">
          <ac:chgData name="김형준" userId="bb9b3700-74a5-4d4e-82ff-052c17e48210" providerId="ADAL" clId="{A6F18DA5-D780-45C2-83DC-C27B5D1AE473}" dt="2021-10-08T08:23:26.785" v="34" actId="26606"/>
          <ac:spMkLst>
            <pc:docMk/>
            <pc:sldMk cId="3847107953" sldId="256"/>
            <ac:spMk id="233" creationId="{79EB4626-023C-436D-9F57-9EB46080909D}"/>
          </ac:spMkLst>
        </pc:spChg>
        <pc:spChg chg="add del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35" creationId="{55B419A7-F817-4767-8CCB-FB0E189C4ACD}"/>
          </ac:spMkLst>
        </pc:spChg>
        <pc:spChg chg="add del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36" creationId="{ADA271CD-3011-4A05-B4A3-80F1794684F2}"/>
          </ac:spMkLst>
        </pc:spChg>
        <pc:spChg chg="add del">
          <ac:chgData name="김형준" userId="bb9b3700-74a5-4d4e-82ff-052c17e48210" providerId="ADAL" clId="{A6F18DA5-D780-45C2-83DC-C27B5D1AE473}" dt="2021-10-29T05:13:15.518" v="87" actId="26606"/>
          <ac:spMkLst>
            <pc:docMk/>
            <pc:sldMk cId="3847107953" sldId="256"/>
            <ac:spMk id="238" creationId="{BA6285CA-6AFA-4F27-AFB5-1B32CDE09B1A}"/>
          </ac:spMkLst>
        </pc:spChg>
        <pc:spChg chg="add del">
          <ac:chgData name="김형준" userId="bb9b3700-74a5-4d4e-82ff-052c17e48210" providerId="ADAL" clId="{A6F18DA5-D780-45C2-83DC-C27B5D1AE473}" dt="2021-10-29T05:13:15.518" v="87" actId="26606"/>
          <ac:spMkLst>
            <pc:docMk/>
            <pc:sldMk cId="3847107953" sldId="256"/>
            <ac:spMk id="239" creationId="{F8DD0EAF-BF73-48D8-A426-3085C4B88FAA}"/>
          </ac:spMkLst>
        </pc:spChg>
        <pc:spChg chg="add del">
          <ac:chgData name="김형준" userId="bb9b3700-74a5-4d4e-82ff-052c17e48210" providerId="ADAL" clId="{A6F18DA5-D780-45C2-83DC-C27B5D1AE473}" dt="2021-10-29T05:13:15.518" v="87" actId="26606"/>
          <ac:spMkLst>
            <pc:docMk/>
            <pc:sldMk cId="3847107953" sldId="256"/>
            <ac:spMk id="240" creationId="{7BCC6446-8462-4A63-9B6F-8F57EC40F648}"/>
          </ac:spMkLst>
        </pc:spChg>
        <pc:spChg chg="add del">
          <ac:chgData name="김형준" userId="bb9b3700-74a5-4d4e-82ff-052c17e48210" providerId="ADAL" clId="{A6F18DA5-D780-45C2-83DC-C27B5D1AE473}" dt="2021-10-29T05:13:16.722" v="89" actId="26606"/>
          <ac:spMkLst>
            <pc:docMk/>
            <pc:sldMk cId="3847107953" sldId="256"/>
            <ac:spMk id="242" creationId="{9B7AD9F6-8CE7-4299-8FC6-328F4DCD3FF9}"/>
          </ac:spMkLst>
        </pc:spChg>
        <pc:spChg chg="add del">
          <ac:chgData name="김형준" userId="bb9b3700-74a5-4d4e-82ff-052c17e48210" providerId="ADAL" clId="{A6F18DA5-D780-45C2-83DC-C27B5D1AE473}" dt="2021-10-29T05:13:16.722" v="89" actId="26606"/>
          <ac:spMkLst>
            <pc:docMk/>
            <pc:sldMk cId="3847107953" sldId="256"/>
            <ac:spMk id="243" creationId="{F49775AF-8896-43EE-92C6-83497D6DC56F}"/>
          </ac:spMkLst>
        </pc:spChg>
        <pc:spChg chg="add del">
          <ac:chgData name="김형준" userId="bb9b3700-74a5-4d4e-82ff-052c17e48210" providerId="ADAL" clId="{A6F18DA5-D780-45C2-83DC-C27B5D1AE473}" dt="2021-10-29T05:13:19.159" v="91" actId="26606"/>
          <ac:spMkLst>
            <pc:docMk/>
            <pc:sldMk cId="3847107953" sldId="256"/>
            <ac:spMk id="245" creationId="{BA6285CA-6AFA-4F27-AFB5-1B32CDE09B1A}"/>
          </ac:spMkLst>
        </pc:spChg>
        <pc:spChg chg="add del">
          <ac:chgData name="김형준" userId="bb9b3700-74a5-4d4e-82ff-052c17e48210" providerId="ADAL" clId="{A6F18DA5-D780-45C2-83DC-C27B5D1AE473}" dt="2021-10-29T05:13:19.159" v="91" actId="26606"/>
          <ac:spMkLst>
            <pc:docMk/>
            <pc:sldMk cId="3847107953" sldId="256"/>
            <ac:spMk id="246" creationId="{F8DD0EAF-BF73-48D8-A426-3085C4B88FAA}"/>
          </ac:spMkLst>
        </pc:spChg>
        <pc:spChg chg="add del">
          <ac:chgData name="김형준" userId="bb9b3700-74a5-4d4e-82ff-052c17e48210" providerId="ADAL" clId="{A6F18DA5-D780-45C2-83DC-C27B5D1AE473}" dt="2021-10-29T05:13:19.159" v="91" actId="26606"/>
          <ac:spMkLst>
            <pc:docMk/>
            <pc:sldMk cId="3847107953" sldId="256"/>
            <ac:spMk id="247" creationId="{7BCC6446-8462-4A63-9B6F-8F57EC40F648}"/>
          </ac:spMkLst>
        </pc:spChg>
        <pc:spChg chg="add del">
          <ac:chgData name="김형준" userId="bb9b3700-74a5-4d4e-82ff-052c17e48210" providerId="ADAL" clId="{A6F18DA5-D780-45C2-83DC-C27B5D1AE473}" dt="2021-10-29T05:13:25.947" v="93" actId="26606"/>
          <ac:spMkLst>
            <pc:docMk/>
            <pc:sldMk cId="3847107953" sldId="256"/>
            <ac:spMk id="250" creationId="{33E93247-6229-44AB-A550-739E971E690B}"/>
          </ac:spMkLst>
        </pc:spChg>
        <pc:spChg chg="add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54" creationId="{6F40FBDA-CEB1-40F0-9AB9-BD9C402D70FE}"/>
          </ac:spMkLst>
        </pc:spChg>
        <pc:spChg chg="add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55" creationId="{0344D4FE-ABEF-4230-9E4E-AD5782FC78AC}"/>
          </ac:spMkLst>
        </pc:spChg>
        <pc:spChg chg="add">
          <ac:chgData name="김형준" userId="bb9b3700-74a5-4d4e-82ff-052c17e48210" providerId="ADAL" clId="{A6F18DA5-D780-45C2-83DC-C27B5D1AE473}" dt="2021-10-29T05:13:26.045" v="94" actId="26606"/>
          <ac:spMkLst>
            <pc:docMk/>
            <pc:sldMk cId="3847107953" sldId="256"/>
            <ac:spMk id="256" creationId="{9325F979-D3F9-4926-81B7-7ACCB31A501B}"/>
          </ac:spMkLst>
        </pc:spChg>
        <pc:grpChg chg="add del">
          <ac:chgData name="김형준" userId="bb9b3700-74a5-4d4e-82ff-052c17e48210" providerId="ADAL" clId="{A6F18DA5-D780-45C2-83DC-C27B5D1AE473}" dt="2021-10-08T08:22:46.121" v="1" actId="26606"/>
          <ac:grpSpMkLst>
            <pc:docMk/>
            <pc:sldMk cId="3847107953" sldId="256"/>
            <ac:grpSpMk id="13" creationId="{3CDD339A-0D5C-435F-B70C-6498DB974BEE}"/>
          </ac:grpSpMkLst>
        </pc:grpChg>
        <pc:grpChg chg="add del">
          <ac:chgData name="김형준" userId="bb9b3700-74a5-4d4e-82ff-052c17e48210" providerId="ADAL" clId="{A6F18DA5-D780-45C2-83DC-C27B5D1AE473}" dt="2021-10-08T08:22:49.352" v="5" actId="26606"/>
          <ac:grpSpMkLst>
            <pc:docMk/>
            <pc:sldMk cId="3847107953" sldId="256"/>
            <ac:grpSpMk id="101" creationId="{3CDD339A-0D5C-435F-B70C-6498DB974BEE}"/>
          </ac:grpSpMkLst>
        </pc:grpChg>
        <pc:grpChg chg="add del">
          <ac:chgData name="김형준" userId="bb9b3700-74a5-4d4e-82ff-052c17e48210" providerId="ADAL" clId="{A6F18DA5-D780-45C2-83DC-C27B5D1AE473}" dt="2021-10-29T05:13:15.518" v="87" actId="26606"/>
          <ac:grpSpMkLst>
            <pc:docMk/>
            <pc:sldMk cId="3847107953" sldId="256"/>
            <ac:grpSpMk id="119" creationId="{8118ECEF-CA6A-4CB6-BCA5-59B2DB40C4AB}"/>
          </ac:grpSpMkLst>
        </pc:grpChg>
        <pc:grpChg chg="add del">
          <ac:chgData name="김형준" userId="bb9b3700-74a5-4d4e-82ff-052c17e48210" providerId="ADAL" clId="{A6F18DA5-D780-45C2-83DC-C27B5D1AE473}" dt="2021-10-08T08:22:52.262" v="9" actId="26606"/>
          <ac:grpSpMkLst>
            <pc:docMk/>
            <pc:sldMk cId="3847107953" sldId="256"/>
            <ac:grpSpMk id="188" creationId="{66F2B51C-9578-EB41-A17E-FFF9D491ADA0}"/>
          </ac:grpSpMkLst>
        </pc:grpChg>
        <pc:grpChg chg="add del">
          <ac:chgData name="김형준" userId="bb9b3700-74a5-4d4e-82ff-052c17e48210" providerId="ADAL" clId="{A6F18DA5-D780-45C2-83DC-C27B5D1AE473}" dt="2021-10-08T08:23:26.859" v="35" actId="26606"/>
          <ac:grpSpMkLst>
            <pc:docMk/>
            <pc:sldMk cId="3847107953" sldId="256"/>
            <ac:grpSpMk id="216" creationId="{3CDD339A-0D5C-435F-B70C-6498DB974BEE}"/>
          </ac:grpSpMkLst>
        </pc:grpChg>
        <pc:grpChg chg="add del">
          <ac:chgData name="김형준" userId="bb9b3700-74a5-4d4e-82ff-052c17e48210" providerId="ADAL" clId="{A6F18DA5-D780-45C2-83DC-C27B5D1AE473}" dt="2021-10-29T05:13:19.159" v="91" actId="26606"/>
          <ac:grpSpMkLst>
            <pc:docMk/>
            <pc:sldMk cId="3847107953" sldId="256"/>
            <ac:grpSpMk id="248" creationId="{8118ECEF-CA6A-4CB6-BCA5-59B2DB40C4AB}"/>
          </ac:grpSpMkLst>
        </pc:grpChg>
        <pc:picChg chg="add del">
          <ac:chgData name="김형준" userId="bb9b3700-74a5-4d4e-82ff-052c17e48210" providerId="ADAL" clId="{A6F18DA5-D780-45C2-83DC-C27B5D1AE473}" dt="2021-10-08T08:22:46.121" v="1" actId="26606"/>
          <ac:picMkLst>
            <pc:docMk/>
            <pc:sldMk cId="3847107953" sldId="256"/>
            <ac:picMk id="4" creationId="{F5282E13-6962-46AB-B2FE-6F296E13FA52}"/>
          </ac:picMkLst>
        </pc:picChg>
        <pc:picChg chg="add del">
          <ac:chgData name="김형준" userId="bb9b3700-74a5-4d4e-82ff-052c17e48210" providerId="ADAL" clId="{A6F18DA5-D780-45C2-83DC-C27B5D1AE473}" dt="2021-10-08T08:22:47.106" v="3" actId="26606"/>
          <ac:picMkLst>
            <pc:docMk/>
            <pc:sldMk cId="3847107953" sldId="256"/>
            <ac:picMk id="95" creationId="{CC1A0A1E-BF3E-4108-8461-02262081EBAC}"/>
          </ac:picMkLst>
        </pc:picChg>
        <pc:picChg chg="add del">
          <ac:chgData name="김형준" userId="bb9b3700-74a5-4d4e-82ff-052c17e48210" providerId="ADAL" clId="{A6F18DA5-D780-45C2-83DC-C27B5D1AE473}" dt="2021-10-08T08:22:49.352" v="5" actId="26606"/>
          <ac:picMkLst>
            <pc:docMk/>
            <pc:sldMk cId="3847107953" sldId="256"/>
            <ac:picMk id="99" creationId="{F5282E13-6962-46AB-B2FE-6F296E13FA52}"/>
          </ac:picMkLst>
        </pc:picChg>
        <pc:picChg chg="add del">
          <ac:chgData name="김형준" userId="bb9b3700-74a5-4d4e-82ff-052c17e48210" providerId="ADAL" clId="{A6F18DA5-D780-45C2-83DC-C27B5D1AE473}" dt="2021-10-08T08:22:51.276" v="7" actId="26606"/>
          <ac:picMkLst>
            <pc:docMk/>
            <pc:sldMk cId="3847107953" sldId="256"/>
            <ac:picMk id="184" creationId="{B7683F38-1DFD-4F82-A1EB-533BBB151388}"/>
          </ac:picMkLst>
        </pc:picChg>
        <pc:picChg chg="add del">
          <ac:chgData name="김형준" userId="bb9b3700-74a5-4d4e-82ff-052c17e48210" providerId="ADAL" clId="{A6F18DA5-D780-45C2-83DC-C27B5D1AE473}" dt="2021-10-08T08:22:52.262" v="9" actId="26606"/>
          <ac:picMkLst>
            <pc:docMk/>
            <pc:sldMk cId="3847107953" sldId="256"/>
            <ac:picMk id="190" creationId="{A476280E-69F1-4327-A0BE-33B14CA7AB1D}"/>
          </ac:picMkLst>
        </pc:picChg>
        <pc:picChg chg="add del">
          <ac:chgData name="김형준" userId="bb9b3700-74a5-4d4e-82ff-052c17e48210" providerId="ADAL" clId="{A6F18DA5-D780-45C2-83DC-C27B5D1AE473}" dt="2021-10-08T08:22:53.644" v="11" actId="26606"/>
          <ac:picMkLst>
            <pc:docMk/>
            <pc:sldMk cId="3847107953" sldId="256"/>
            <ac:picMk id="194" creationId="{099E1FAF-BFD6-4324-B3BA-5B102E772EDF}"/>
          </ac:picMkLst>
        </pc:picChg>
        <pc:picChg chg="add del">
          <ac:chgData name="김형준" userId="bb9b3700-74a5-4d4e-82ff-052c17e48210" providerId="ADAL" clId="{A6F18DA5-D780-45C2-83DC-C27B5D1AE473}" dt="2021-10-08T08:22:54.341" v="13" actId="26606"/>
          <ac:picMkLst>
            <pc:docMk/>
            <pc:sldMk cId="3847107953" sldId="256"/>
            <ac:picMk id="200" creationId="{FC028C31-F873-4EDC-822D-8350A539405E}"/>
          </ac:picMkLst>
        </pc:picChg>
        <pc:picChg chg="add del">
          <ac:chgData name="김형준" userId="bb9b3700-74a5-4d4e-82ff-052c17e48210" providerId="ADAL" clId="{A6F18DA5-D780-45C2-83DC-C27B5D1AE473}" dt="2021-10-08T08:22:55.531" v="15" actId="26606"/>
          <ac:picMkLst>
            <pc:docMk/>
            <pc:sldMk cId="3847107953" sldId="256"/>
            <ac:picMk id="205" creationId="{B57F2AF9-6EF8-47C2-A904-2A716C03985A}"/>
          </ac:picMkLst>
        </pc:picChg>
        <pc:picChg chg="add del">
          <ac:chgData name="김형준" userId="bb9b3700-74a5-4d4e-82ff-052c17e48210" providerId="ADAL" clId="{A6F18DA5-D780-45C2-83DC-C27B5D1AE473}" dt="2021-10-08T08:22:56.750" v="17" actId="26606"/>
          <ac:picMkLst>
            <pc:docMk/>
            <pc:sldMk cId="3847107953" sldId="256"/>
            <ac:picMk id="211" creationId="{3E70E2CC-46C7-4A92-BE5E-36D3881C651C}"/>
          </ac:picMkLst>
        </pc:picChg>
        <pc:picChg chg="add mod ord">
          <ac:chgData name="김형준" userId="bb9b3700-74a5-4d4e-82ff-052c17e48210" providerId="ADAL" clId="{A6F18DA5-D780-45C2-83DC-C27B5D1AE473}" dt="2021-10-29T05:13:26.045" v="94" actId="26606"/>
          <ac:picMkLst>
            <pc:docMk/>
            <pc:sldMk cId="3847107953" sldId="256"/>
            <ac:picMk id="214" creationId="{F5282E13-6962-46AB-B2FE-6F296E13FA52}"/>
          </ac:picMkLst>
        </pc:picChg>
        <pc:cxnChg chg="add del">
          <ac:chgData name="김형준" userId="bb9b3700-74a5-4d4e-82ff-052c17e48210" providerId="ADAL" clId="{A6F18DA5-D780-45C2-83DC-C27B5D1AE473}" dt="2021-10-08T08:22:52.262" v="9" actId="26606"/>
          <ac:cxnSpMkLst>
            <pc:docMk/>
            <pc:sldMk cId="3847107953" sldId="256"/>
            <ac:cxnSpMk id="20" creationId="{EEA70831-9A8D-3B4D-8EA5-EE32F93E94E9}"/>
          </ac:cxnSpMkLst>
        </pc:cxnChg>
        <pc:cxnChg chg="add del">
          <ac:chgData name="김형준" userId="bb9b3700-74a5-4d4e-82ff-052c17e48210" providerId="ADAL" clId="{A6F18DA5-D780-45C2-83DC-C27B5D1AE473}" dt="2021-10-29T05:13:11.978" v="85" actId="26606"/>
          <ac:cxnSpMkLst>
            <pc:docMk/>
            <pc:sldMk cId="3847107953" sldId="256"/>
            <ac:cxnSpMk id="115" creationId="{EE2E603F-4A95-4FE8-BB06-211DFD75DBEF}"/>
          </ac:cxnSpMkLst>
        </pc:cxnChg>
        <pc:cxnChg chg="add del">
          <ac:chgData name="김형준" userId="bb9b3700-74a5-4d4e-82ff-052c17e48210" providerId="ADAL" clId="{A6F18DA5-D780-45C2-83DC-C27B5D1AE473}" dt="2021-10-29T05:13:11.978" v="85" actId="26606"/>
          <ac:cxnSpMkLst>
            <pc:docMk/>
            <pc:sldMk cId="3847107953" sldId="256"/>
            <ac:cxnSpMk id="117" creationId="{D7CC41EB-2D81-4303-9171-6401B388BA35}"/>
          </ac:cxnSpMkLst>
        </pc:cxnChg>
        <pc:cxnChg chg="add del">
          <ac:chgData name="김형준" userId="bb9b3700-74a5-4d4e-82ff-052c17e48210" providerId="ADAL" clId="{A6F18DA5-D780-45C2-83DC-C27B5D1AE473}" dt="2021-10-08T08:22:55.531" v="15" actId="26606"/>
          <ac:cxnSpMkLst>
            <pc:docMk/>
            <pc:sldMk cId="3847107953" sldId="256"/>
            <ac:cxnSpMk id="206" creationId="{A07787ED-5EDC-4C54-AD87-55B60D0FE397}"/>
          </ac:cxnSpMkLst>
        </pc:cxnChg>
        <pc:cxnChg chg="add del">
          <ac:chgData name="김형준" userId="bb9b3700-74a5-4d4e-82ff-052c17e48210" providerId="ADAL" clId="{A6F18DA5-D780-45C2-83DC-C27B5D1AE473}" dt="2021-10-08T08:23:22.496" v="28" actId="26606"/>
          <ac:cxnSpMkLst>
            <pc:docMk/>
            <pc:sldMk cId="3847107953" sldId="256"/>
            <ac:cxnSpMk id="223" creationId="{D255B435-D9F3-4A31-B89E-36741390DB4B}"/>
          </ac:cxnSpMkLst>
        </pc:cxnChg>
        <pc:cxnChg chg="add del">
          <ac:chgData name="김형준" userId="bb9b3700-74a5-4d4e-82ff-052c17e48210" providerId="ADAL" clId="{A6F18DA5-D780-45C2-83DC-C27B5D1AE473}" dt="2021-10-29T05:13:25.947" v="93" actId="26606"/>
          <ac:cxnSpMkLst>
            <pc:docMk/>
            <pc:sldMk cId="3847107953" sldId="256"/>
            <ac:cxnSpMk id="251" creationId="{EE2E603F-4A95-4FE8-BB06-211DFD75DBEF}"/>
          </ac:cxnSpMkLst>
        </pc:cxnChg>
        <pc:cxnChg chg="add del">
          <ac:chgData name="김형준" userId="bb9b3700-74a5-4d4e-82ff-052c17e48210" providerId="ADAL" clId="{A6F18DA5-D780-45C2-83DC-C27B5D1AE473}" dt="2021-10-29T05:13:25.947" v="93" actId="26606"/>
          <ac:cxnSpMkLst>
            <pc:docMk/>
            <pc:sldMk cId="3847107953" sldId="256"/>
            <ac:cxnSpMk id="252" creationId="{D7CC41EB-2D81-4303-9171-6401B388BA35}"/>
          </ac:cxnSpMkLst>
        </pc:cxnChg>
      </pc:sldChg>
      <pc:sldChg chg="addSp delSp modSp new mod setBg setClrOvrMap delDesignElem">
        <pc:chgData name="김형준" userId="bb9b3700-74a5-4d4e-82ff-052c17e48210" providerId="ADAL" clId="{A6F18DA5-D780-45C2-83DC-C27B5D1AE473}" dt="2021-11-05T10:59:07.180" v="21793" actId="207"/>
        <pc:sldMkLst>
          <pc:docMk/>
          <pc:sldMk cId="1354492156" sldId="257"/>
        </pc:sldMkLst>
        <pc:spChg chg="mod">
          <ac:chgData name="김형준" userId="bb9b3700-74a5-4d4e-82ff-052c17e48210" providerId="ADAL" clId="{A6F18DA5-D780-45C2-83DC-C27B5D1AE473}" dt="2021-11-03T07:24:47.832" v="17329" actId="1076"/>
          <ac:spMkLst>
            <pc:docMk/>
            <pc:sldMk cId="1354492156" sldId="257"/>
            <ac:spMk id="2" creationId="{E52B9BC1-26FB-4E78-82AE-7C2733E5EFCE}"/>
          </ac:spMkLst>
        </pc:spChg>
        <pc:spChg chg="add mod">
          <ac:chgData name="김형준" userId="bb9b3700-74a5-4d4e-82ff-052c17e48210" providerId="ADAL" clId="{A6F18DA5-D780-45C2-83DC-C27B5D1AE473}" dt="2021-11-05T10:35:05.706" v="21775"/>
          <ac:spMkLst>
            <pc:docMk/>
            <pc:sldMk cId="1354492156" sldId="257"/>
            <ac:spMk id="3" creationId="{23B42E29-6CD1-40FC-8A56-766FEB3DC21A}"/>
          </ac:spMkLst>
        </pc:spChg>
        <pc:spChg chg="add del">
          <ac:chgData name="김형준" userId="bb9b3700-74a5-4d4e-82ff-052c17e48210" providerId="ADAL" clId="{A6F18DA5-D780-45C2-83DC-C27B5D1AE473}" dt="2021-10-29T05:14:14.864" v="115" actId="26606"/>
          <ac:spMkLst>
            <pc:docMk/>
            <pc:sldMk cId="1354492156" sldId="257"/>
            <ac:spMk id="3" creationId="{560E0088-1B21-4BF0-B964-20AD18341552}"/>
          </ac:spMkLst>
        </pc:spChg>
        <pc:spChg chg="add mod">
          <ac:chgData name="김형준" userId="bb9b3700-74a5-4d4e-82ff-052c17e48210" providerId="ADAL" clId="{A6F18DA5-D780-45C2-83DC-C27B5D1AE473}" dt="2021-10-30T10:53:23.536" v="3452" actId="1076"/>
          <ac:spMkLst>
            <pc:docMk/>
            <pc:sldMk cId="1354492156" sldId="257"/>
            <ac:spMk id="4" creationId="{226FF34B-95CA-4BEB-A045-7429D80C3D20}"/>
          </ac:spMkLst>
        </pc:spChg>
        <pc:spChg chg="add mod">
          <ac:chgData name="김형준" userId="bb9b3700-74a5-4d4e-82ff-052c17e48210" providerId="ADAL" clId="{A6F18DA5-D780-45C2-83DC-C27B5D1AE473}" dt="2021-11-05T10:59:07.180" v="21793" actId="207"/>
          <ac:spMkLst>
            <pc:docMk/>
            <pc:sldMk cId="1354492156" sldId="257"/>
            <ac:spMk id="6" creationId="{E631BD6B-E184-4BA5-AF42-7563B3B50645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9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10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11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12" creationId="{1E8D93C5-28EB-42D0-86CE-D804955653CC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13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14" creationId="{AB1B1E7D-F76D-4744-AF85-239E6998A4C5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15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16" creationId="{3BB65211-00DB-45B6-A223-033B2D19CBE8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22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23" creationId="{EA4E4267-CAF0-4C38-8DC6-CD3B1A9F046E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24" creationId="{D5B012D8-7F27-4758-9AC6-C889B154BD73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25" creationId="{0EE3ACC5-126D-4BA4-8B45-7F0B5B839C51}"/>
          </ac:spMkLst>
        </pc:spChg>
        <pc:spChg chg="add del">
          <ac:chgData name="김형준" userId="bb9b3700-74a5-4d4e-82ff-052c17e48210" providerId="ADAL" clId="{A6F18DA5-D780-45C2-83DC-C27B5D1AE473}" dt="2021-10-29T05:13:59.595" v="100" actId="26606"/>
          <ac:spMkLst>
            <pc:docMk/>
            <pc:sldMk cId="1354492156" sldId="257"/>
            <ac:spMk id="26" creationId="{4063B759-00FC-46D1-9898-8E8625268FAF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27" creationId="{AB2868F7-FE10-4289-A5BD-90763C7A2F5A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28" creationId="{9325F979-D3F9-4926-81B7-7ACCB31A501B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29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0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1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2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4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5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14:02.604" v="102" actId="26606"/>
          <ac:spMkLst>
            <pc:docMk/>
            <pc:sldMk cId="1354492156" sldId="257"/>
            <ac:spMk id="37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39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0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1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2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4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6" creationId="{5683D043-25BB-4AC9-8130-641179672614}"/>
          </ac:spMkLst>
        </pc:spChg>
        <pc:spChg chg="add del">
          <ac:chgData name="김형준" userId="bb9b3700-74a5-4d4e-82ff-052c17e48210" providerId="ADAL" clId="{A6F18DA5-D780-45C2-83DC-C27B5D1AE473}" dt="2021-10-29T05:14:06.076" v="104" actId="26606"/>
          <ac:spMkLst>
            <pc:docMk/>
            <pc:sldMk cId="1354492156" sldId="257"/>
            <ac:spMk id="47" creationId="{AA61CCAC-6875-474C-8E9E-F57ABF078C2B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49" creationId="{BD94142C-10EE-487C-A327-404FDF358F22}"/>
          </ac:spMkLst>
        </pc:spChg>
        <pc:spChg chg="add del">
          <ac:chgData name="김형준" userId="bb9b3700-74a5-4d4e-82ff-052c17e48210" providerId="ADAL" clId="{A6F18DA5-D780-45C2-83DC-C27B5D1AE473}" dt="2021-10-29T05:14:08.627" v="106" actId="26606"/>
          <ac:spMkLst>
            <pc:docMk/>
            <pc:sldMk cId="1354492156" sldId="257"/>
            <ac:spMk id="50" creationId="{5F7FAC2D-7A74-4939-A917-A1A5AF935685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2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3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4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5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8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59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61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14:09.446" v="108" actId="26606"/>
          <ac:spMkLst>
            <pc:docMk/>
            <pc:sldMk cId="1354492156" sldId="257"/>
            <ac:spMk id="62" creationId="{9325F979-D3F9-4926-81B7-7ACCB31A501B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64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65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66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67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70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71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73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14:10.246" v="110" actId="26606"/>
          <ac:spMkLst>
            <pc:docMk/>
            <pc:sldMk cId="1354492156" sldId="257"/>
            <ac:spMk id="74" creationId="{9325F979-D3F9-4926-81B7-7ACCB31A501B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76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77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78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79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82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83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85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14:13.468" v="112" actId="26606"/>
          <ac:spMkLst>
            <pc:docMk/>
            <pc:sldMk cId="1354492156" sldId="257"/>
            <ac:spMk id="86" creationId="{9325F979-D3F9-4926-81B7-7ACCB31A501B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88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89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0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1" creationId="{89E8BEDB-0BBC-4F21-9CFB-8530D664C343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4" creationId="{420551B3-B4DA-48EE-988C-4FAEAEB5CE98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5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7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14:14.778" v="114" actId="26606"/>
          <ac:spMkLst>
            <pc:docMk/>
            <pc:sldMk cId="1354492156" sldId="257"/>
            <ac:spMk id="98" creationId="{9325F979-D3F9-4926-81B7-7ACCB31A501B}"/>
          </ac:spMkLst>
        </pc:spChg>
        <pc:spChg chg="add del mod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0" creationId="{904DB13E-F722-4ED6-BB00-556651E95281}"/>
          </ac:spMkLst>
        </pc:spChg>
        <pc:spChg chg="add del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1" creationId="{1419E3D9-C5FB-41A9-B6D2-DFB210BB6211}"/>
          </ac:spMkLst>
        </pc:spChg>
        <pc:spChg chg="add del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2" creationId="{367909BF-1DF7-4ACE-8F58-6CF719BB27E5}"/>
          </ac:spMkLst>
        </pc:spChg>
        <pc:spChg chg="add del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3" creationId="{89E8BEDB-0BBC-4F21-9CFB-8530D664C343}"/>
          </ac:spMkLst>
        </pc:spChg>
        <pc:spChg chg="add del mod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6" creationId="{420551B3-B4DA-48EE-988C-4FAEAEB5CE98}"/>
          </ac:spMkLst>
        </pc:spChg>
        <pc:spChg chg="add del mod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7" creationId="{6F40FBDA-CEB1-40F0-9AB9-BD9C402D70FE}"/>
          </ac:spMkLst>
        </pc:spChg>
        <pc:spChg chg="add del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09" creationId="{0344D4FE-ABEF-4230-9E4E-AD5782FC78AC}"/>
          </ac:spMkLst>
        </pc:spChg>
        <pc:spChg chg="add del">
          <ac:chgData name="김형준" userId="bb9b3700-74a5-4d4e-82ff-052c17e48210" providerId="ADAL" clId="{A6F18DA5-D780-45C2-83DC-C27B5D1AE473}" dt="2021-10-29T05:38:57.482" v="547"/>
          <ac:spMkLst>
            <pc:docMk/>
            <pc:sldMk cId="1354492156" sldId="257"/>
            <ac:spMk id="110" creationId="{9325F979-D3F9-4926-81B7-7ACCB31A501B}"/>
          </ac:spMkLst>
        </pc:spChg>
        <pc:grpChg chg="add del">
          <ac:chgData name="김형준" userId="bb9b3700-74a5-4d4e-82ff-052c17e48210" providerId="ADAL" clId="{A6F18DA5-D780-45C2-83DC-C27B5D1AE473}" dt="2021-10-29T05:13:59.595" v="100" actId="26606"/>
          <ac:grpSpMkLst>
            <pc:docMk/>
            <pc:sldMk cId="1354492156" sldId="257"/>
            <ac:grpSpMk id="17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08.627" v="106" actId="26606"/>
          <ac:grpSpMkLst>
            <pc:docMk/>
            <pc:sldMk cId="1354492156" sldId="257"/>
            <ac:grpSpMk id="18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02.604" v="102" actId="26606"/>
          <ac:grpSpMkLst>
            <pc:docMk/>
            <pc:sldMk cId="1354492156" sldId="257"/>
            <ac:grpSpMk id="33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06.076" v="104" actId="26606"/>
          <ac:grpSpMkLst>
            <pc:docMk/>
            <pc:sldMk cId="1354492156" sldId="257"/>
            <ac:grpSpMk id="43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09.446" v="108" actId="26606"/>
          <ac:grpSpMkLst>
            <pc:docMk/>
            <pc:sldMk cId="1354492156" sldId="257"/>
            <ac:grpSpMk id="56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10.246" v="110" actId="26606"/>
          <ac:grpSpMkLst>
            <pc:docMk/>
            <pc:sldMk cId="1354492156" sldId="257"/>
            <ac:grpSpMk id="68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13.468" v="112" actId="26606"/>
          <ac:grpSpMkLst>
            <pc:docMk/>
            <pc:sldMk cId="1354492156" sldId="257"/>
            <ac:grpSpMk id="80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14:14.778" v="114" actId="26606"/>
          <ac:grpSpMkLst>
            <pc:docMk/>
            <pc:sldMk cId="1354492156" sldId="257"/>
            <ac:grpSpMk id="92" creationId="{E26428D7-C6F3-473D-A360-A3F5C3E8728C}"/>
          </ac:grpSpMkLst>
        </pc:grpChg>
        <pc:grpChg chg="add del">
          <ac:chgData name="김형준" userId="bb9b3700-74a5-4d4e-82ff-052c17e48210" providerId="ADAL" clId="{A6F18DA5-D780-45C2-83DC-C27B5D1AE473}" dt="2021-10-29T05:38:57.482" v="547"/>
          <ac:grpSpMkLst>
            <pc:docMk/>
            <pc:sldMk cId="1354492156" sldId="257"/>
            <ac:grpSpMk id="104" creationId="{E26428D7-C6F3-473D-A360-A3F5C3E8728C}"/>
          </ac:grpSpMkLst>
        </pc:grpChg>
        <pc:picChg chg="add del">
          <ac:chgData name="김형준" userId="bb9b3700-74a5-4d4e-82ff-052c17e48210" providerId="ADAL" clId="{A6F18DA5-D780-45C2-83DC-C27B5D1AE473}" dt="2021-10-29T05:13:59.595" v="100" actId="26606"/>
          <ac:picMkLst>
            <pc:docMk/>
            <pc:sldMk cId="1354492156" sldId="257"/>
            <ac:picMk id="5" creationId="{83C02C44-3884-4DD3-8285-19BD8F87E447}"/>
          </ac:picMkLst>
        </pc:picChg>
        <pc:picChg chg="add del">
          <ac:chgData name="김형준" userId="bb9b3700-74a5-4d4e-82ff-052c17e48210" providerId="ADAL" clId="{A6F18DA5-D780-45C2-83DC-C27B5D1AE473}" dt="2021-10-29T05:14:08.627" v="106" actId="26606"/>
          <ac:picMkLst>
            <pc:docMk/>
            <pc:sldMk cId="1354492156" sldId="257"/>
            <ac:picMk id="7" creationId="{CD84372C-D568-4886-A3E1-17B503CC3D5C}"/>
          </ac:picMkLst>
        </pc:picChg>
        <pc:picChg chg="add del">
          <ac:chgData name="김형준" userId="bb9b3700-74a5-4d4e-82ff-052c17e48210" providerId="ADAL" clId="{A6F18DA5-D780-45C2-83DC-C27B5D1AE473}" dt="2021-10-29T05:14:02.604" v="102" actId="26606"/>
          <ac:picMkLst>
            <pc:docMk/>
            <pc:sldMk cId="1354492156" sldId="257"/>
            <ac:picMk id="36" creationId="{0BE86EB9-C987-4350-B2D9-D4A8582A3025}"/>
          </ac:picMkLst>
        </pc:picChg>
        <pc:picChg chg="add del">
          <ac:chgData name="김형준" userId="bb9b3700-74a5-4d4e-82ff-052c17e48210" providerId="ADAL" clId="{A6F18DA5-D780-45C2-83DC-C27B5D1AE473}" dt="2021-10-29T05:14:06.076" v="104" actId="26606"/>
          <ac:picMkLst>
            <pc:docMk/>
            <pc:sldMk cId="1354492156" sldId="257"/>
            <ac:picMk id="45" creationId="{3869AAEA-4F3C-4031-8007-01A579F6F2FE}"/>
          </ac:picMkLst>
        </pc:picChg>
        <pc:picChg chg="add del">
          <ac:chgData name="김형준" userId="bb9b3700-74a5-4d4e-82ff-052c17e48210" providerId="ADAL" clId="{A6F18DA5-D780-45C2-83DC-C27B5D1AE473}" dt="2021-10-29T05:14:09.446" v="108" actId="26606"/>
          <ac:picMkLst>
            <pc:docMk/>
            <pc:sldMk cId="1354492156" sldId="257"/>
            <ac:picMk id="60" creationId="{0BE86EB9-C987-4350-B2D9-D4A8582A3025}"/>
          </ac:picMkLst>
        </pc:picChg>
        <pc:picChg chg="add del">
          <ac:chgData name="김형준" userId="bb9b3700-74a5-4d4e-82ff-052c17e48210" providerId="ADAL" clId="{A6F18DA5-D780-45C2-83DC-C27B5D1AE473}" dt="2021-10-29T05:14:10.246" v="110" actId="26606"/>
          <ac:picMkLst>
            <pc:docMk/>
            <pc:sldMk cId="1354492156" sldId="257"/>
            <ac:picMk id="72" creationId="{B35CF600-DB83-4972-AA8F-254ACBFBFCE2}"/>
          </ac:picMkLst>
        </pc:picChg>
        <pc:picChg chg="add del">
          <ac:chgData name="김형준" userId="bb9b3700-74a5-4d4e-82ff-052c17e48210" providerId="ADAL" clId="{A6F18DA5-D780-45C2-83DC-C27B5D1AE473}" dt="2021-10-29T05:14:13.468" v="112" actId="26606"/>
          <ac:picMkLst>
            <pc:docMk/>
            <pc:sldMk cId="1354492156" sldId="257"/>
            <ac:picMk id="84" creationId="{0BE86EB9-C987-4350-B2D9-D4A8582A3025}"/>
          </ac:picMkLst>
        </pc:picChg>
        <pc:picChg chg="add del">
          <ac:chgData name="김형준" userId="bb9b3700-74a5-4d4e-82ff-052c17e48210" providerId="ADAL" clId="{A6F18DA5-D780-45C2-83DC-C27B5D1AE473}" dt="2021-10-29T05:14:14.778" v="114" actId="26606"/>
          <ac:picMkLst>
            <pc:docMk/>
            <pc:sldMk cId="1354492156" sldId="257"/>
            <ac:picMk id="96" creationId="{B35CF600-DB83-4972-AA8F-254ACBFBFCE2}"/>
          </ac:picMkLst>
        </pc:picChg>
        <pc:picChg chg="add mod">
          <ac:chgData name="김형준" userId="bb9b3700-74a5-4d4e-82ff-052c17e48210" providerId="ADAL" clId="{A6F18DA5-D780-45C2-83DC-C27B5D1AE473}" dt="2021-10-29T05:37:03.212" v="519" actId="1076"/>
          <ac:picMkLst>
            <pc:docMk/>
            <pc:sldMk cId="1354492156" sldId="257"/>
            <ac:picMk id="108" creationId="{0BE86EB9-C987-4350-B2D9-D4A8582A3025}"/>
          </ac:picMkLst>
        </pc:picChg>
      </pc:sldChg>
      <pc:sldChg chg="addSp delSp modSp new mod setBg setClrOvrMap delDesignElem">
        <pc:chgData name="김형준" userId="bb9b3700-74a5-4d4e-82ff-052c17e48210" providerId="ADAL" clId="{A6F18DA5-D780-45C2-83DC-C27B5D1AE473}" dt="2021-11-05T08:18:34.972" v="17881" actId="20577"/>
        <pc:sldMkLst>
          <pc:docMk/>
          <pc:sldMk cId="3872055701" sldId="258"/>
        </pc:sldMkLst>
        <pc:spChg chg="mod">
          <ac:chgData name="김형준" userId="bb9b3700-74a5-4d4e-82ff-052c17e48210" providerId="ADAL" clId="{A6F18DA5-D780-45C2-83DC-C27B5D1AE473}" dt="2021-10-29T05:50:08.720" v="693" actId="207"/>
          <ac:spMkLst>
            <pc:docMk/>
            <pc:sldMk cId="3872055701" sldId="258"/>
            <ac:spMk id="2" creationId="{B3A0968F-ED07-4D4C-A979-FD73A90F1B65}"/>
          </ac:spMkLst>
        </pc:spChg>
        <pc:spChg chg="add del mod">
          <ac:chgData name="김형준" userId="bb9b3700-74a5-4d4e-82ff-052c17e48210" providerId="ADAL" clId="{A6F18DA5-D780-45C2-83DC-C27B5D1AE473}" dt="2021-10-29T05:41:14.059" v="569" actId="26606"/>
          <ac:spMkLst>
            <pc:docMk/>
            <pc:sldMk cId="3872055701" sldId="258"/>
            <ac:spMk id="3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10.719" v="560" actId="26606"/>
          <ac:spMkLst>
            <pc:docMk/>
            <pc:sldMk cId="3872055701" sldId="258"/>
            <ac:spMk id="7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10" creationId="{4E0A5C5C-2A95-428E-9F6A-0D29EBD57C9F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12" creationId="{1056F38F-7C4E-461D-8709-7D0024AE1F79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14" creationId="{C7278469-3C3C-49CE-AEEE-E176A4900B78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20" creationId="{4C6598AB-1C17-4D54-951C-A082D94ACB7A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22" creationId="{C83B66D7-137D-4AC1-B172-53D60F08BEB5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24" creationId="{F6B92503-6984-4D15-8B98-8718709B785D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26" creationId="{08DDF938-524E-4C18-A47D-C00627832366}"/>
          </ac:spMkLst>
        </pc:spChg>
        <pc:spChg chg="add del">
          <ac:chgData name="김형준" userId="bb9b3700-74a5-4d4e-82ff-052c17e48210" providerId="ADAL" clId="{A6F18DA5-D780-45C2-83DC-C27B5D1AE473}" dt="2021-10-29T05:41:10.719" v="560" actId="26606"/>
          <ac:spMkLst>
            <pc:docMk/>
            <pc:sldMk cId="3872055701" sldId="258"/>
            <ac:spMk id="31" creationId="{64F9BF67-14D7-4F9D-A8E4-4BB8DE3512EE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34" creationId="{5A0118C5-4F8D-4CF4-BADD-53FEACC6C42A}"/>
          </ac:spMkLst>
        </pc:spChg>
        <pc:spChg chg="add del">
          <ac:chgData name="김형준" userId="bb9b3700-74a5-4d4e-82ff-052c17e48210" providerId="ADAL" clId="{A6F18DA5-D780-45C2-83DC-C27B5D1AE473}" dt="2021-10-29T05:41:11.413" v="562" actId="26606"/>
          <ac:spMkLst>
            <pc:docMk/>
            <pc:sldMk cId="3872055701" sldId="258"/>
            <ac:spMk id="35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12.356" v="564" actId="26606"/>
          <ac:spMkLst>
            <pc:docMk/>
            <pc:sldMk cId="3872055701" sldId="258"/>
            <ac:spMk id="38" creationId="{907EF6B7-1338-4443-8C46-6A318D952DFD}"/>
          </ac:spMkLst>
        </pc:spChg>
        <pc:spChg chg="add del">
          <ac:chgData name="김형준" userId="bb9b3700-74a5-4d4e-82ff-052c17e48210" providerId="ADAL" clId="{A6F18DA5-D780-45C2-83DC-C27B5D1AE473}" dt="2021-10-29T05:41:12.356" v="564" actId="26606"/>
          <ac:spMkLst>
            <pc:docMk/>
            <pc:sldMk cId="3872055701" sldId="258"/>
            <ac:spMk id="39" creationId="{DAAE4CDD-124C-4DCF-9584-B6033B545DD5}"/>
          </ac:spMkLst>
        </pc:spChg>
        <pc:spChg chg="add del">
          <ac:chgData name="김형준" userId="bb9b3700-74a5-4d4e-82ff-052c17e48210" providerId="ADAL" clId="{A6F18DA5-D780-45C2-83DC-C27B5D1AE473}" dt="2021-10-29T05:41:12.356" v="564" actId="26606"/>
          <ac:spMkLst>
            <pc:docMk/>
            <pc:sldMk cId="3872055701" sldId="258"/>
            <ac:spMk id="40" creationId="{081E4A58-353D-44AE-B2FC-2A74E2E400F7}"/>
          </ac:spMkLst>
        </pc:spChg>
        <pc:spChg chg="add del">
          <ac:chgData name="김형준" userId="bb9b3700-74a5-4d4e-82ff-052c17e48210" providerId="ADAL" clId="{A6F18DA5-D780-45C2-83DC-C27B5D1AE473}" dt="2021-10-29T05:41:12.356" v="564" actId="26606"/>
          <ac:spMkLst>
            <pc:docMk/>
            <pc:sldMk cId="3872055701" sldId="258"/>
            <ac:spMk id="41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13.212" v="566" actId="26606"/>
          <ac:spMkLst>
            <pc:docMk/>
            <pc:sldMk cId="3872055701" sldId="258"/>
            <ac:spMk id="43" creationId="{7CB4857B-ED7C-444D-9F04-2F885114A1C2}"/>
          </ac:spMkLst>
        </pc:spChg>
        <pc:spChg chg="add del">
          <ac:chgData name="김형준" userId="bb9b3700-74a5-4d4e-82ff-052c17e48210" providerId="ADAL" clId="{A6F18DA5-D780-45C2-83DC-C27B5D1AE473}" dt="2021-10-29T05:41:13.212" v="566" actId="26606"/>
          <ac:spMkLst>
            <pc:docMk/>
            <pc:sldMk cId="3872055701" sldId="258"/>
            <ac:spMk id="44" creationId="{D18046FB-44EA-4FD8-A585-EA09A319B2D0}"/>
          </ac:spMkLst>
        </pc:spChg>
        <pc:spChg chg="add del">
          <ac:chgData name="김형준" userId="bb9b3700-74a5-4d4e-82ff-052c17e48210" providerId="ADAL" clId="{A6F18DA5-D780-45C2-83DC-C27B5D1AE473}" dt="2021-10-29T05:41:13.212" v="566" actId="26606"/>
          <ac:spMkLst>
            <pc:docMk/>
            <pc:sldMk cId="3872055701" sldId="258"/>
            <ac:spMk id="45" creationId="{479F5F2B-8B58-4140-AE6A-51F6C67B18D9}"/>
          </ac:spMkLst>
        </pc:spChg>
        <pc:spChg chg="add del">
          <ac:chgData name="김형준" userId="bb9b3700-74a5-4d4e-82ff-052c17e48210" providerId="ADAL" clId="{A6F18DA5-D780-45C2-83DC-C27B5D1AE473}" dt="2021-10-29T05:41:13.212" v="566" actId="26606"/>
          <ac:spMkLst>
            <pc:docMk/>
            <pc:sldMk cId="3872055701" sldId="258"/>
            <ac:spMk id="46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48" creationId="{5A0118C5-4F8D-4CF4-BADD-53FEACC6C42A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49" creationId="{CAEBFCD5-5356-4326-8D39-8235A46CD7B2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50" creationId="{F6814848-248A-47DD-88E0-95099D951EF8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51" creationId="{718BDA89-0D2C-4C4E-99F6-D7A220FE48D3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55" creationId="{7CE98B01-ED41-482F-AFA1-19C7FA7C04A7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56" creationId="{B9CABDD0-8DF6-4974-A224-9A2A81778003}"/>
          </ac:spMkLst>
        </pc:spChg>
        <pc:spChg chg="add del">
          <ac:chgData name="김형준" userId="bb9b3700-74a5-4d4e-82ff-052c17e48210" providerId="ADAL" clId="{A6F18DA5-D780-45C2-83DC-C27B5D1AE473}" dt="2021-10-29T05:41:14.021" v="568" actId="26606"/>
          <ac:spMkLst>
            <pc:docMk/>
            <pc:sldMk cId="3872055701" sldId="258"/>
            <ac:spMk id="68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41.855" v="581" actId="26606"/>
          <ac:spMkLst>
            <pc:docMk/>
            <pc:sldMk cId="3872055701" sldId="258"/>
            <ac:spMk id="70" creationId="{100EDD19-6802-4EC3-95CE-CFFAB042CFD6}"/>
          </ac:spMkLst>
        </pc:spChg>
        <pc:spChg chg="add del">
          <ac:chgData name="김형준" userId="bb9b3700-74a5-4d4e-82ff-052c17e48210" providerId="ADAL" clId="{A6F18DA5-D780-45C2-83DC-C27B5D1AE473}" dt="2021-10-29T05:41:41.855" v="581" actId="26606"/>
          <ac:spMkLst>
            <pc:docMk/>
            <pc:sldMk cId="3872055701" sldId="258"/>
            <ac:spMk id="71" creationId="{DB17E863-922E-4C26-BD64-E8FD41D28661}"/>
          </ac:spMkLst>
        </pc:spChg>
        <pc:spChg chg="add del mod">
          <ac:chgData name="김형준" userId="bb9b3700-74a5-4d4e-82ff-052c17e48210" providerId="ADAL" clId="{A6F18DA5-D780-45C2-83DC-C27B5D1AE473}" dt="2021-10-29T05:41:41.855" v="581" actId="26606"/>
          <ac:spMkLst>
            <pc:docMk/>
            <pc:sldMk cId="3872055701" sldId="258"/>
            <ac:spMk id="72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41:38.122" v="574" actId="26606"/>
          <ac:spMkLst>
            <pc:docMk/>
            <pc:sldMk cId="3872055701" sldId="258"/>
            <ac:spMk id="78" creationId="{C5E6CFF1-2F42-4E10-9A97-F116F46F53FE}"/>
          </ac:spMkLst>
        </pc:spChg>
        <pc:spChg chg="add del">
          <ac:chgData name="김형준" userId="bb9b3700-74a5-4d4e-82ff-052c17e48210" providerId="ADAL" clId="{A6F18DA5-D780-45C2-83DC-C27B5D1AE473}" dt="2021-10-29T05:41:38.967" v="576" actId="26606"/>
          <ac:spMkLst>
            <pc:docMk/>
            <pc:sldMk cId="3872055701" sldId="258"/>
            <ac:spMk id="82" creationId="{08C9B587-E65E-4B52-B37C-ABEBB6E87928}"/>
          </ac:spMkLst>
        </pc:spChg>
        <pc:spChg chg="add del">
          <ac:chgData name="김형준" userId="bb9b3700-74a5-4d4e-82ff-052c17e48210" providerId="ADAL" clId="{A6F18DA5-D780-45C2-83DC-C27B5D1AE473}" dt="2021-10-29T05:41:38.967" v="576" actId="26606"/>
          <ac:spMkLst>
            <pc:docMk/>
            <pc:sldMk cId="3872055701" sldId="258"/>
            <ac:spMk id="83" creationId="{7C432AFE-B3D2-4BFF-BF8F-96C27AFF1AC7}"/>
          </ac:spMkLst>
        </pc:spChg>
        <pc:spChg chg="add del">
          <ac:chgData name="김형준" userId="bb9b3700-74a5-4d4e-82ff-052c17e48210" providerId="ADAL" clId="{A6F18DA5-D780-45C2-83DC-C27B5D1AE473}" dt="2021-10-29T05:41:38.967" v="576" actId="26606"/>
          <ac:spMkLst>
            <pc:docMk/>
            <pc:sldMk cId="3872055701" sldId="258"/>
            <ac:spMk id="85" creationId="{AF2F604E-43BE-4DC3-B983-E071523364F8}"/>
          </ac:spMkLst>
        </pc:spChg>
        <pc:spChg chg="add del">
          <ac:chgData name="김형준" userId="bb9b3700-74a5-4d4e-82ff-052c17e48210" providerId="ADAL" clId="{A6F18DA5-D780-45C2-83DC-C27B5D1AE473}" dt="2021-10-29T05:41:41.785" v="580" actId="26606"/>
          <ac:spMkLst>
            <pc:docMk/>
            <pc:sldMk cId="3872055701" sldId="258"/>
            <ac:spMk id="86" creationId="{1E547BA6-BAE0-43BB-A7CA-60F69CE252F0}"/>
          </ac:spMkLst>
        </pc:spChg>
        <pc:spChg chg="add del">
          <ac:chgData name="김형준" userId="bb9b3700-74a5-4d4e-82ff-052c17e48210" providerId="ADAL" clId="{A6F18DA5-D780-45C2-83DC-C27B5D1AE473}" dt="2021-10-29T05:41:40.851" v="578" actId="26606"/>
          <ac:spMkLst>
            <pc:docMk/>
            <pc:sldMk cId="3872055701" sldId="258"/>
            <ac:spMk id="87" creationId="{C5E6CFF1-2F42-4E10-9A97-F116F46F53FE}"/>
          </ac:spMkLst>
        </pc:spChg>
        <pc:spChg chg="add del">
          <ac:chgData name="김형준" userId="bb9b3700-74a5-4d4e-82ff-052c17e48210" providerId="ADAL" clId="{A6F18DA5-D780-45C2-83DC-C27B5D1AE473}" dt="2021-10-29T05:41:41.785" v="580" actId="26606"/>
          <ac:spMkLst>
            <pc:docMk/>
            <pc:sldMk cId="3872055701" sldId="258"/>
            <ac:spMk id="91" creationId="{2B566528-1B12-4246-9431-5C2D7D081168}"/>
          </ac:spMkLst>
        </pc:spChg>
        <pc:spChg chg="add del">
          <ac:chgData name="김형준" userId="bb9b3700-74a5-4d4e-82ff-052c17e48210" providerId="ADAL" clId="{A6F18DA5-D780-45C2-83DC-C27B5D1AE473}" dt="2021-10-29T05:41:41.785" v="580" actId="26606"/>
          <ac:spMkLst>
            <pc:docMk/>
            <pc:sldMk cId="3872055701" sldId="258"/>
            <ac:spMk id="92" creationId="{2E80C965-DB6D-4F81-9E9E-B027384D0BD6}"/>
          </ac:spMkLst>
        </pc:spChg>
        <pc:spChg chg="add del">
          <ac:chgData name="김형준" userId="bb9b3700-74a5-4d4e-82ff-052c17e48210" providerId="ADAL" clId="{A6F18DA5-D780-45C2-83DC-C27B5D1AE473}" dt="2021-10-29T05:41:41.785" v="580" actId="26606"/>
          <ac:spMkLst>
            <pc:docMk/>
            <pc:sldMk cId="3872055701" sldId="258"/>
            <ac:spMk id="93" creationId="{A580F890-B085-4E95-96AA-55AEBEC5CE6E}"/>
          </ac:spMkLst>
        </pc:spChg>
        <pc:spChg chg="add del">
          <ac:chgData name="김형준" userId="bb9b3700-74a5-4d4e-82ff-052c17e48210" providerId="ADAL" clId="{A6F18DA5-D780-45C2-83DC-C27B5D1AE473}" dt="2021-10-29T05:41:41.785" v="580" actId="26606"/>
          <ac:spMkLst>
            <pc:docMk/>
            <pc:sldMk cId="3872055701" sldId="258"/>
            <ac:spMk id="94" creationId="{D3F51FEB-38FB-4F6C-9F7B-2F2AFAB65463}"/>
          </ac:spMkLst>
        </pc:spChg>
        <pc:spChg chg="add del">
          <ac:chgData name="김형준" userId="bb9b3700-74a5-4d4e-82ff-052c17e48210" providerId="ADAL" clId="{A6F18DA5-D780-45C2-83DC-C27B5D1AE473}" dt="2021-10-29T05:43:52.533" v="606" actId="26606"/>
          <ac:spMkLst>
            <pc:docMk/>
            <pc:sldMk cId="3872055701" sldId="258"/>
            <ac:spMk id="97" creationId="{C5E6CFF1-2F42-4E10-9A97-F116F46F53FE}"/>
          </ac:spMkLst>
        </pc:spChg>
        <pc:spChg chg="add mod">
          <ac:chgData name="김형준" userId="bb9b3700-74a5-4d4e-82ff-052c17e48210" providerId="ADAL" clId="{A6F18DA5-D780-45C2-83DC-C27B5D1AE473}" dt="2021-11-05T08:18:34.972" v="17881" actId="20577"/>
          <ac:spMkLst>
            <pc:docMk/>
            <pc:sldMk cId="3872055701" sldId="258"/>
            <ac:spMk id="100" creationId="{7605E49A-0002-48F3-9DE1-4F5EB12861ED}"/>
          </ac:spMkLst>
        </pc:spChg>
        <pc:spChg chg="add del">
          <ac:chgData name="김형준" userId="bb9b3700-74a5-4d4e-82ff-052c17e48210" providerId="ADAL" clId="{A6F18DA5-D780-45C2-83DC-C27B5D1AE473}" dt="2021-10-29T05:55:20.759" v="748"/>
          <ac:spMkLst>
            <pc:docMk/>
            <pc:sldMk cId="3872055701" sldId="258"/>
            <ac:spMk id="105" creationId="{8D70B121-56F4-4848-B38B-182089D909FA}"/>
          </ac:spMkLst>
        </pc:spChg>
        <pc:grpChg chg="add del">
          <ac:chgData name="김형준" userId="bb9b3700-74a5-4d4e-82ff-052c17e48210" providerId="ADAL" clId="{A6F18DA5-D780-45C2-83DC-C27B5D1AE473}" dt="2021-10-29T05:41:10.719" v="560" actId="26606"/>
          <ac:grpSpMkLst>
            <pc:docMk/>
            <pc:sldMk cId="3872055701" sldId="258"/>
            <ac:grpSpMk id="8" creationId="{DDAE397D-2F47-480F-95CA-D5EDB24333CB}"/>
          </ac:grpSpMkLst>
        </pc:grpChg>
        <pc:grpChg chg="add del">
          <ac:chgData name="김형준" userId="bb9b3700-74a5-4d4e-82ff-052c17e48210" providerId="ADAL" clId="{A6F18DA5-D780-45C2-83DC-C27B5D1AE473}" dt="2021-10-29T05:41:11.413" v="562" actId="26606"/>
          <ac:grpSpMkLst>
            <pc:docMk/>
            <pc:sldMk cId="3872055701" sldId="258"/>
            <ac:grpSpMk id="16" creationId="{93DC754C-7E09-422D-A8BB-AF632E90DFA2}"/>
          </ac:grpSpMkLst>
        </pc:grpChg>
        <pc:grpChg chg="add del">
          <ac:chgData name="김형준" userId="bb9b3700-74a5-4d4e-82ff-052c17e48210" providerId="ADAL" clId="{A6F18DA5-D780-45C2-83DC-C27B5D1AE473}" dt="2021-10-29T05:41:11.413" v="562" actId="26606"/>
          <ac:grpSpMkLst>
            <pc:docMk/>
            <pc:sldMk cId="3872055701" sldId="258"/>
            <ac:grpSpMk id="28" creationId="{3773FAF5-C452-4455-9411-D6AF5EBD4CA9}"/>
          </ac:grpSpMkLst>
        </pc:grpChg>
        <pc:grpChg chg="add del">
          <ac:chgData name="김형준" userId="bb9b3700-74a5-4d4e-82ff-052c17e48210" providerId="ADAL" clId="{A6F18DA5-D780-45C2-83DC-C27B5D1AE473}" dt="2021-10-29T05:41:14.021" v="568" actId="26606"/>
          <ac:grpSpMkLst>
            <pc:docMk/>
            <pc:sldMk cId="3872055701" sldId="258"/>
            <ac:grpSpMk id="52" creationId="{6B67BE95-96EF-433C-9F29-B0732AA6B6AC}"/>
          </ac:grpSpMkLst>
        </pc:grpChg>
        <pc:grpChg chg="add del">
          <ac:chgData name="김형준" userId="bb9b3700-74a5-4d4e-82ff-052c17e48210" providerId="ADAL" clId="{A6F18DA5-D780-45C2-83DC-C27B5D1AE473}" dt="2021-10-29T05:41:14.021" v="568" actId="26606"/>
          <ac:grpSpMkLst>
            <pc:docMk/>
            <pc:sldMk cId="3872055701" sldId="258"/>
            <ac:grpSpMk id="57" creationId="{D6E8B984-55B9-4A62-A043-997D00F0AE09}"/>
          </ac:grpSpMkLst>
        </pc:grpChg>
        <pc:graphicFrameChg chg="add del">
          <ac:chgData name="김형준" userId="bb9b3700-74a5-4d4e-82ff-052c17e48210" providerId="ADAL" clId="{A6F18DA5-D780-45C2-83DC-C27B5D1AE473}" dt="2021-10-29T05:41:09.704" v="558" actId="26606"/>
          <ac:graphicFrameMkLst>
            <pc:docMk/>
            <pc:sldMk cId="3872055701" sldId="258"/>
            <ac:graphicFrameMk id="5" creationId="{0D1E3FBE-318F-4B36-9EB1-7429F8388B65}"/>
          </ac:graphicFrameMkLst>
        </pc:graphicFrameChg>
        <pc:graphicFrameChg chg="add del">
          <ac:chgData name="김형준" userId="bb9b3700-74a5-4d4e-82ff-052c17e48210" providerId="ADAL" clId="{A6F18DA5-D780-45C2-83DC-C27B5D1AE473}" dt="2021-10-29T05:41:41.785" v="580" actId="26606"/>
          <ac:graphicFrameMkLst>
            <pc:docMk/>
            <pc:sldMk cId="3872055701" sldId="258"/>
            <ac:graphicFrameMk id="95" creationId="{ED4E7300-B711-49AF-883E-DCB9723700AB}"/>
          </ac:graphicFrameMkLst>
        </pc:graphicFrameChg>
        <pc:picChg chg="add del">
          <ac:chgData name="김형준" userId="bb9b3700-74a5-4d4e-82ff-052c17e48210" providerId="ADAL" clId="{A6F18DA5-D780-45C2-83DC-C27B5D1AE473}" dt="2021-10-29T05:41:38.122" v="574" actId="26606"/>
          <ac:picMkLst>
            <pc:docMk/>
            <pc:sldMk cId="3872055701" sldId="258"/>
            <ac:picMk id="74" creationId="{4032D56C-4484-4811-BBD6-EFBFE2770A72}"/>
          </ac:picMkLst>
        </pc:picChg>
        <pc:picChg chg="add del">
          <ac:chgData name="김형준" userId="bb9b3700-74a5-4d4e-82ff-052c17e48210" providerId="ADAL" clId="{A6F18DA5-D780-45C2-83DC-C27B5D1AE473}" dt="2021-10-29T05:41:38.967" v="576" actId="26606"/>
          <ac:picMkLst>
            <pc:docMk/>
            <pc:sldMk cId="3872055701" sldId="258"/>
            <ac:picMk id="84" creationId="{9F6FCE2B-8A6E-4685-96AD-7DBE0F5BEC10}"/>
          </ac:picMkLst>
        </pc:picChg>
        <pc:picChg chg="add del">
          <ac:chgData name="김형준" userId="bb9b3700-74a5-4d4e-82ff-052c17e48210" providerId="ADAL" clId="{A6F18DA5-D780-45C2-83DC-C27B5D1AE473}" dt="2021-10-29T05:41:40.851" v="578" actId="26606"/>
          <ac:picMkLst>
            <pc:docMk/>
            <pc:sldMk cId="3872055701" sldId="258"/>
            <ac:picMk id="88" creationId="{4032D56C-4484-4811-BBD6-EFBFE2770A72}"/>
          </ac:picMkLst>
        </pc:picChg>
        <pc:picChg chg="add del">
          <ac:chgData name="김형준" userId="bb9b3700-74a5-4d4e-82ff-052c17e48210" providerId="ADAL" clId="{A6F18DA5-D780-45C2-83DC-C27B5D1AE473}" dt="2021-10-29T05:41:44.253" v="582" actId="478"/>
          <ac:picMkLst>
            <pc:docMk/>
            <pc:sldMk cId="3872055701" sldId="258"/>
            <ac:picMk id="98" creationId="{4032D56C-4484-4811-BBD6-EFBFE2770A72}"/>
          </ac:picMkLst>
        </pc:picChg>
        <pc:cxnChg chg="add mod">
          <ac:chgData name="김형준" userId="bb9b3700-74a5-4d4e-82ff-052c17e48210" providerId="ADAL" clId="{A6F18DA5-D780-45C2-83DC-C27B5D1AE473}" dt="2021-11-05T08:14:37.146" v="17819" actId="14100"/>
          <ac:cxnSpMkLst>
            <pc:docMk/>
            <pc:sldMk cId="3872055701" sldId="258"/>
            <ac:cxnSpMk id="6" creationId="{537DCCBA-3E51-441C-B58E-81E08DF8C320}"/>
          </ac:cxnSpMkLst>
        </pc:cxnChg>
        <pc:cxnChg chg="add del">
          <ac:chgData name="김형준" userId="bb9b3700-74a5-4d4e-82ff-052c17e48210" providerId="ADAL" clId="{A6F18DA5-D780-45C2-83DC-C27B5D1AE473}" dt="2021-10-29T05:41:38.122" v="574" actId="26606"/>
          <ac:cxnSpMkLst>
            <pc:docMk/>
            <pc:sldMk cId="3872055701" sldId="258"/>
            <ac:cxnSpMk id="80" creationId="{67182200-4859-4C8D-BCBB-55B245C28BA3}"/>
          </ac:cxnSpMkLst>
        </pc:cxnChg>
        <pc:cxnChg chg="add del">
          <ac:chgData name="김형준" userId="bb9b3700-74a5-4d4e-82ff-052c17e48210" providerId="ADAL" clId="{A6F18DA5-D780-45C2-83DC-C27B5D1AE473}" dt="2021-10-29T05:41:40.851" v="578" actId="26606"/>
          <ac:cxnSpMkLst>
            <pc:docMk/>
            <pc:sldMk cId="3872055701" sldId="258"/>
            <ac:cxnSpMk id="89" creationId="{67182200-4859-4C8D-BCBB-55B245C28BA3}"/>
          </ac:cxnSpMkLst>
        </pc:cxnChg>
        <pc:cxnChg chg="add del">
          <ac:chgData name="김형준" userId="bb9b3700-74a5-4d4e-82ff-052c17e48210" providerId="ADAL" clId="{A6F18DA5-D780-45C2-83DC-C27B5D1AE473}" dt="2021-10-29T05:43:52.533" v="606" actId="26606"/>
          <ac:cxnSpMkLst>
            <pc:docMk/>
            <pc:sldMk cId="3872055701" sldId="258"/>
            <ac:cxnSpMk id="99" creationId="{67182200-4859-4C8D-BCBB-55B245C28BA3}"/>
          </ac:cxnSpMkLst>
        </pc:cxnChg>
        <pc:cxnChg chg="add del">
          <ac:chgData name="김형준" userId="bb9b3700-74a5-4d4e-82ff-052c17e48210" providerId="ADAL" clId="{A6F18DA5-D780-45C2-83DC-C27B5D1AE473}" dt="2021-10-29T05:55:20.759" v="748"/>
          <ac:cxnSpMkLst>
            <pc:docMk/>
            <pc:sldMk cId="3872055701" sldId="258"/>
            <ac:cxnSpMk id="107" creationId="{2D72A2C9-F3CA-4216-8BAD-FA4C970C3C4E}"/>
          </ac:cxnSpMkLst>
        </pc:cxnChg>
      </pc:sldChg>
      <pc:sldChg chg="modSp new del mod">
        <pc:chgData name="김형준" userId="bb9b3700-74a5-4d4e-82ff-052c17e48210" providerId="ADAL" clId="{A6F18DA5-D780-45C2-83DC-C27B5D1AE473}" dt="2021-10-29T05:37:40.543" v="522" actId="47"/>
        <pc:sldMkLst>
          <pc:docMk/>
          <pc:sldMk cId="1758587607" sldId="259"/>
        </pc:sldMkLst>
        <pc:spChg chg="mod">
          <ac:chgData name="김형준" userId="bb9b3700-74a5-4d4e-82ff-052c17e48210" providerId="ADAL" clId="{A6F18DA5-D780-45C2-83DC-C27B5D1AE473}" dt="2021-10-29T05:36:30.538" v="516" actId="20577"/>
          <ac:spMkLst>
            <pc:docMk/>
            <pc:sldMk cId="1758587607" sldId="259"/>
            <ac:spMk id="2" creationId="{DC977514-851C-4DAA-8FE5-229DA8F4517E}"/>
          </ac:spMkLst>
        </pc:spChg>
      </pc:sldChg>
      <pc:sldChg chg="modSp new del mod">
        <pc:chgData name="김형준" userId="bb9b3700-74a5-4d4e-82ff-052c17e48210" providerId="ADAL" clId="{A6F18DA5-D780-45C2-83DC-C27B5D1AE473}" dt="2021-10-29T05:51:00.411" v="725" actId="47"/>
        <pc:sldMkLst>
          <pc:docMk/>
          <pc:sldMk cId="4109634178" sldId="259"/>
        </pc:sldMkLst>
        <pc:spChg chg="mod">
          <ac:chgData name="김형준" userId="bb9b3700-74a5-4d4e-82ff-052c17e48210" providerId="ADAL" clId="{A6F18DA5-D780-45C2-83DC-C27B5D1AE473}" dt="2021-10-29T05:38:57.482" v="547"/>
          <ac:spMkLst>
            <pc:docMk/>
            <pc:sldMk cId="4109634178" sldId="259"/>
            <ac:spMk id="2" creationId="{5ACF23E4-61F2-4D63-8CA8-D7D3A156C95D}"/>
          </ac:spMkLst>
        </pc:spChg>
        <pc:spChg chg="mod">
          <ac:chgData name="김형준" userId="bb9b3700-74a5-4d4e-82ff-052c17e48210" providerId="ADAL" clId="{A6F18DA5-D780-45C2-83DC-C27B5D1AE473}" dt="2021-10-29T05:38:57.482" v="547"/>
          <ac:spMkLst>
            <pc:docMk/>
            <pc:sldMk cId="4109634178" sldId="259"/>
            <ac:spMk id="3" creationId="{A117760E-9E7F-4901-B58A-E87FC7F5B884}"/>
          </ac:spMkLst>
        </pc:spChg>
      </pc:sldChg>
      <pc:sldChg chg="addSp delSp modSp new mod ord">
        <pc:chgData name="김형준" userId="bb9b3700-74a5-4d4e-82ff-052c17e48210" providerId="ADAL" clId="{A6F18DA5-D780-45C2-83DC-C27B5D1AE473}" dt="2021-11-05T07:56:31.940" v="17776" actId="20577"/>
        <pc:sldMkLst>
          <pc:docMk/>
          <pc:sldMk cId="3203611795" sldId="260"/>
        </pc:sldMkLst>
        <pc:spChg chg="mod">
          <ac:chgData name="김형준" userId="bb9b3700-74a5-4d4e-82ff-052c17e48210" providerId="ADAL" clId="{A6F18DA5-D780-45C2-83DC-C27B5D1AE473}" dt="2021-10-30T09:20:19.871" v="2576" actId="14100"/>
          <ac:spMkLst>
            <pc:docMk/>
            <pc:sldMk cId="3203611795" sldId="260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07:56:31.940" v="17776" actId="20577"/>
          <ac:spMkLst>
            <pc:docMk/>
            <pc:sldMk cId="3203611795" sldId="260"/>
            <ac:spMk id="3" creationId="{89623E16-915F-4D67-900F-A44C82B196DC}"/>
          </ac:spMkLst>
        </pc:spChg>
        <pc:spChg chg="add del mod">
          <ac:chgData name="김형준" userId="bb9b3700-74a5-4d4e-82ff-052c17e48210" providerId="ADAL" clId="{A6F18DA5-D780-45C2-83DC-C27B5D1AE473}" dt="2021-10-29T05:57:38.027" v="751" actId="478"/>
          <ac:spMkLst>
            <pc:docMk/>
            <pc:sldMk cId="3203611795" sldId="260"/>
            <ac:spMk id="4" creationId="{CCD31A86-9E7F-4F4C-8286-C435F86FBBF5}"/>
          </ac:spMkLst>
        </pc:spChg>
        <pc:spChg chg="add mod">
          <ac:chgData name="김형준" userId="bb9b3700-74a5-4d4e-82ff-052c17e48210" providerId="ADAL" clId="{A6F18DA5-D780-45C2-83DC-C27B5D1AE473}" dt="2021-10-30T09:29:53.442" v="2936" actId="14100"/>
          <ac:spMkLst>
            <pc:docMk/>
            <pc:sldMk cId="3203611795" sldId="260"/>
            <ac:spMk id="7" creationId="{3C2F8DDD-AC5F-4D27-899E-C2224F990AAC}"/>
          </ac:spMkLst>
        </pc:spChg>
        <pc:spChg chg="add mod">
          <ac:chgData name="김형준" userId="bb9b3700-74a5-4d4e-82ff-052c17e48210" providerId="ADAL" clId="{A6F18DA5-D780-45C2-83DC-C27B5D1AE473}" dt="2021-10-29T06:20:21.633" v="2354" actId="115"/>
          <ac:spMkLst>
            <pc:docMk/>
            <pc:sldMk cId="3203611795" sldId="260"/>
            <ac:spMk id="10" creationId="{15314030-72A5-436D-AD82-46DA9DBFC700}"/>
          </ac:spMkLst>
        </pc:spChg>
        <pc:grpChg chg="add del mod">
          <ac:chgData name="김형준" userId="bb9b3700-74a5-4d4e-82ff-052c17e48210" providerId="ADAL" clId="{A6F18DA5-D780-45C2-83DC-C27B5D1AE473}" dt="2021-10-30T09:17:41.337" v="2523" actId="478"/>
          <ac:grpSpMkLst>
            <pc:docMk/>
            <pc:sldMk cId="3203611795" sldId="260"/>
            <ac:grpSpMk id="11" creationId="{BEBAD8D8-1E43-49B6-A501-66B51A5CE3B0}"/>
          </ac:grpSpMkLst>
        </pc:grpChg>
        <pc:picChg chg="add mod">
          <ac:chgData name="김형준" userId="bb9b3700-74a5-4d4e-82ff-052c17e48210" providerId="ADAL" clId="{A6F18DA5-D780-45C2-83DC-C27B5D1AE473}" dt="2021-10-30T09:31:44.947" v="2982" actId="1076"/>
          <ac:picMkLst>
            <pc:docMk/>
            <pc:sldMk cId="3203611795" sldId="260"/>
            <ac:picMk id="5" creationId="{621E77ED-783D-40AA-ABC8-030217F68378}"/>
          </ac:picMkLst>
        </pc:picChg>
        <pc:picChg chg="add mod">
          <ac:chgData name="김형준" userId="bb9b3700-74a5-4d4e-82ff-052c17e48210" providerId="ADAL" clId="{A6F18DA5-D780-45C2-83DC-C27B5D1AE473}" dt="2021-10-29T06:10:34.897" v="1253" actId="164"/>
          <ac:picMkLst>
            <pc:docMk/>
            <pc:sldMk cId="3203611795" sldId="260"/>
            <ac:picMk id="9" creationId="{DE605874-34F7-4EDC-AD9F-936D635BF394}"/>
          </ac:picMkLst>
        </pc:picChg>
        <pc:cxnChg chg="add mod">
          <ac:chgData name="김형준" userId="bb9b3700-74a5-4d4e-82ff-052c17e48210" providerId="ADAL" clId="{A6F18DA5-D780-45C2-83DC-C27B5D1AE473}" dt="2021-10-30T09:20:14.425" v="2574" actId="1076"/>
          <ac:cxnSpMkLst>
            <pc:docMk/>
            <pc:sldMk cId="3203611795" sldId="260"/>
            <ac:cxnSpMk id="6" creationId="{1A37048B-F547-4615-9CDA-D5863662C27E}"/>
          </ac:cxnSpMkLst>
        </pc:cxnChg>
      </pc:sldChg>
      <pc:sldChg chg="addSp delSp modSp new del mod">
        <pc:chgData name="김형준" userId="bb9b3700-74a5-4d4e-82ff-052c17e48210" providerId="ADAL" clId="{A6F18DA5-D780-45C2-83DC-C27B5D1AE473}" dt="2021-10-30T09:56:33.854" v="3081" actId="47"/>
        <pc:sldMkLst>
          <pc:docMk/>
          <pc:sldMk cId="658464699" sldId="261"/>
        </pc:sldMkLst>
        <pc:picChg chg="add del mod">
          <ac:chgData name="김형준" userId="bb9b3700-74a5-4d4e-82ff-052c17e48210" providerId="ADAL" clId="{A6F18DA5-D780-45C2-83DC-C27B5D1AE473}" dt="2021-10-30T09:56:31.819" v="3080" actId="478"/>
          <ac:picMkLst>
            <pc:docMk/>
            <pc:sldMk cId="658464699" sldId="261"/>
            <ac:picMk id="5" creationId="{2EB1BA5C-DBE5-436B-A458-59AB71F5CF8F}"/>
          </ac:picMkLst>
        </pc:picChg>
      </pc:sldChg>
      <pc:sldChg chg="modSp new del">
        <pc:chgData name="김형준" userId="bb9b3700-74a5-4d4e-82ff-052c17e48210" providerId="ADAL" clId="{A6F18DA5-D780-45C2-83DC-C27B5D1AE473}" dt="2021-10-29T06:00:06.099" v="770" actId="47"/>
        <pc:sldMkLst>
          <pc:docMk/>
          <pc:sldMk cId="1641255529" sldId="261"/>
        </pc:sldMkLst>
        <pc:spChg chg="mod">
          <ac:chgData name="김형준" userId="bb9b3700-74a5-4d4e-82ff-052c17e48210" providerId="ADAL" clId="{A6F18DA5-D780-45C2-83DC-C27B5D1AE473}" dt="2021-10-29T05:55:20.759" v="748"/>
          <ac:spMkLst>
            <pc:docMk/>
            <pc:sldMk cId="1641255529" sldId="261"/>
            <ac:spMk id="2" creationId="{C8A32133-6A87-4BD3-B420-67895918FD17}"/>
          </ac:spMkLst>
        </pc:spChg>
        <pc:spChg chg="mod">
          <ac:chgData name="김형준" userId="bb9b3700-74a5-4d4e-82ff-052c17e48210" providerId="ADAL" clId="{A6F18DA5-D780-45C2-83DC-C27B5D1AE473}" dt="2021-10-29T05:55:20.759" v="748"/>
          <ac:spMkLst>
            <pc:docMk/>
            <pc:sldMk cId="1641255529" sldId="261"/>
            <ac:spMk id="3" creationId="{A2F5AAF8-88FC-4885-9ED7-9CFE80B864D3}"/>
          </ac:spMkLst>
        </pc:spChg>
      </pc:sldChg>
      <pc:sldChg chg="new del">
        <pc:chgData name="김형준" userId="bb9b3700-74a5-4d4e-82ff-052c17e48210" providerId="ADAL" clId="{A6F18DA5-D780-45C2-83DC-C27B5D1AE473}" dt="2021-10-29T06:16:56.085" v="2161" actId="47"/>
        <pc:sldMkLst>
          <pc:docMk/>
          <pc:sldMk cId="3868262551" sldId="261"/>
        </pc:sldMkLst>
      </pc:sldChg>
      <pc:sldChg chg="modSp new del">
        <pc:chgData name="김형준" userId="bb9b3700-74a5-4d4e-82ff-052c17e48210" providerId="ADAL" clId="{A6F18DA5-D780-45C2-83DC-C27B5D1AE473}" dt="2021-10-29T05:58:17.899" v="755" actId="47"/>
        <pc:sldMkLst>
          <pc:docMk/>
          <pc:sldMk cId="3092409445" sldId="262"/>
        </pc:sldMkLst>
        <pc:spChg chg="mod">
          <ac:chgData name="김형준" userId="bb9b3700-74a5-4d4e-82ff-052c17e48210" providerId="ADAL" clId="{A6F18DA5-D780-45C2-83DC-C27B5D1AE473}" dt="2021-10-29T05:55:20.759" v="748"/>
          <ac:spMkLst>
            <pc:docMk/>
            <pc:sldMk cId="3092409445" sldId="262"/>
            <ac:spMk id="2" creationId="{C89BC0B9-ABB6-45AD-966A-E8B992F5376A}"/>
          </ac:spMkLst>
        </pc:spChg>
        <pc:spChg chg="mod">
          <ac:chgData name="김형준" userId="bb9b3700-74a5-4d4e-82ff-052c17e48210" providerId="ADAL" clId="{A6F18DA5-D780-45C2-83DC-C27B5D1AE473}" dt="2021-10-29T05:55:20.759" v="748"/>
          <ac:spMkLst>
            <pc:docMk/>
            <pc:sldMk cId="3092409445" sldId="262"/>
            <ac:spMk id="3" creationId="{20972BB3-BE46-4720-895E-AA6985123FDE}"/>
          </ac:spMkLst>
        </pc:spChg>
      </pc:sldChg>
      <pc:sldChg chg="new del">
        <pc:chgData name="김형준" userId="bb9b3700-74a5-4d4e-82ff-052c17e48210" providerId="ADAL" clId="{A6F18DA5-D780-45C2-83DC-C27B5D1AE473}" dt="2021-10-30T09:56:35.201" v="3082" actId="47"/>
        <pc:sldMkLst>
          <pc:docMk/>
          <pc:sldMk cId="3597320254" sldId="262"/>
        </pc:sldMkLst>
      </pc:sldChg>
      <pc:sldChg chg="addSp delSp modSp mod">
        <pc:chgData name="김형준" userId="bb9b3700-74a5-4d4e-82ff-052c17e48210" providerId="ADAL" clId="{A6F18DA5-D780-45C2-83DC-C27B5D1AE473}" dt="2021-10-30T10:00:25.954" v="3173" actId="14100"/>
        <pc:sldMkLst>
          <pc:docMk/>
          <pc:sldMk cId="677424682" sldId="263"/>
        </pc:sldMkLst>
        <pc:spChg chg="mod">
          <ac:chgData name="김형준" userId="bb9b3700-74a5-4d4e-82ff-052c17e48210" providerId="ADAL" clId="{A6F18DA5-D780-45C2-83DC-C27B5D1AE473}" dt="2021-10-30T10:00:25.954" v="3173" actId="14100"/>
          <ac:spMkLst>
            <pc:docMk/>
            <pc:sldMk cId="677424682" sldId="263"/>
            <ac:spMk id="3" creationId="{89623E16-915F-4D67-900F-A44C82B196DC}"/>
          </ac:spMkLst>
        </pc:spChg>
        <pc:spChg chg="del">
          <ac:chgData name="김형준" userId="bb9b3700-74a5-4d4e-82ff-052c17e48210" providerId="ADAL" clId="{A6F18DA5-D780-45C2-83DC-C27B5D1AE473}" dt="2021-10-30T09:32:21.276" v="2984" actId="478"/>
          <ac:spMkLst>
            <pc:docMk/>
            <pc:sldMk cId="677424682" sldId="263"/>
            <ac:spMk id="7" creationId="{3C2F8DDD-AC5F-4D27-899E-C2224F990AAC}"/>
          </ac:spMkLst>
        </pc:spChg>
        <pc:spChg chg="add mod">
          <ac:chgData name="김형준" userId="bb9b3700-74a5-4d4e-82ff-052c17e48210" providerId="ADAL" clId="{A6F18DA5-D780-45C2-83DC-C27B5D1AE473}" dt="2021-10-30T10:00:06.911" v="3170" actId="14100"/>
          <ac:spMkLst>
            <pc:docMk/>
            <pc:sldMk cId="677424682" sldId="263"/>
            <ac:spMk id="8" creationId="{AFF66A85-6C30-4542-95D3-494DB82A00B7}"/>
          </ac:spMkLst>
        </pc:spChg>
        <pc:picChg chg="del">
          <ac:chgData name="김형준" userId="bb9b3700-74a5-4d4e-82ff-052c17e48210" providerId="ADAL" clId="{A6F18DA5-D780-45C2-83DC-C27B5D1AE473}" dt="2021-10-30T09:32:19.942" v="2983" actId="478"/>
          <ac:picMkLst>
            <pc:docMk/>
            <pc:sldMk cId="677424682" sldId="263"/>
            <ac:picMk id="5" creationId="{621E77ED-783D-40AA-ABC8-030217F68378}"/>
          </ac:picMkLst>
        </pc:picChg>
      </pc:sldChg>
      <pc:sldChg chg="addSp delSp modSp add mod">
        <pc:chgData name="김형준" userId="bb9b3700-74a5-4d4e-82ff-052c17e48210" providerId="ADAL" clId="{A6F18DA5-D780-45C2-83DC-C27B5D1AE473}" dt="2021-10-31T05:46:50.711" v="3998" actId="255"/>
        <pc:sldMkLst>
          <pc:docMk/>
          <pc:sldMk cId="3296887109" sldId="264"/>
        </pc:sldMkLst>
        <pc:spChg chg="del mod">
          <ac:chgData name="김형준" userId="bb9b3700-74a5-4d4e-82ff-052c17e48210" providerId="ADAL" clId="{A6F18DA5-D780-45C2-83DC-C27B5D1AE473}" dt="2021-10-30T09:58:39.255" v="3086" actId="478"/>
          <ac:spMkLst>
            <pc:docMk/>
            <pc:sldMk cId="3296887109" sldId="264"/>
            <ac:spMk id="3" creationId="{89623E16-915F-4D67-900F-A44C82B196DC}"/>
          </ac:spMkLst>
        </pc:spChg>
        <pc:spChg chg="add mod">
          <ac:chgData name="김형준" userId="bb9b3700-74a5-4d4e-82ff-052c17e48210" providerId="ADAL" clId="{A6F18DA5-D780-45C2-83DC-C27B5D1AE473}" dt="2021-10-31T05:46:50.711" v="3998" actId="255"/>
          <ac:spMkLst>
            <pc:docMk/>
            <pc:sldMk cId="3296887109" sldId="264"/>
            <ac:spMk id="5" creationId="{FCA19B92-DAD5-4946-BB3F-E5BDB0342CD3}"/>
          </ac:spMkLst>
        </pc:spChg>
        <pc:spChg chg="del">
          <ac:chgData name="김형준" userId="bb9b3700-74a5-4d4e-82ff-052c17e48210" providerId="ADAL" clId="{A6F18DA5-D780-45C2-83DC-C27B5D1AE473}" dt="2021-10-30T09:58:26.427" v="3084" actId="478"/>
          <ac:spMkLst>
            <pc:docMk/>
            <pc:sldMk cId="3296887109" sldId="264"/>
            <ac:spMk id="8" creationId="{AFF66A85-6C30-4542-95D3-494DB82A00B7}"/>
          </ac:spMkLst>
        </pc:spChg>
      </pc:sldChg>
      <pc:sldChg chg="modSp add del mod">
        <pc:chgData name="김형준" userId="bb9b3700-74a5-4d4e-82ff-052c17e48210" providerId="ADAL" clId="{A6F18DA5-D780-45C2-83DC-C27B5D1AE473}" dt="2021-10-30T10:42:33.584" v="3244" actId="2696"/>
        <pc:sldMkLst>
          <pc:docMk/>
          <pc:sldMk cId="271236936" sldId="265"/>
        </pc:sldMkLst>
        <pc:spChg chg="mod">
          <ac:chgData name="김형준" userId="bb9b3700-74a5-4d4e-82ff-052c17e48210" providerId="ADAL" clId="{A6F18DA5-D780-45C2-83DC-C27B5D1AE473}" dt="2021-10-30T10:01:15.244" v="3184" actId="113"/>
          <ac:spMkLst>
            <pc:docMk/>
            <pc:sldMk cId="271236936" sldId="265"/>
            <ac:spMk id="5" creationId="{FCA19B92-DAD5-4946-BB3F-E5BDB0342CD3}"/>
          </ac:spMkLst>
        </pc:spChg>
      </pc:sldChg>
      <pc:sldChg chg="modSp add mod">
        <pc:chgData name="김형준" userId="bb9b3700-74a5-4d4e-82ff-052c17e48210" providerId="ADAL" clId="{A6F18DA5-D780-45C2-83DC-C27B5D1AE473}" dt="2021-10-31T10:00:41.024" v="11874" actId="115"/>
        <pc:sldMkLst>
          <pc:docMk/>
          <pc:sldMk cId="624572181" sldId="266"/>
        </pc:sldMkLst>
        <pc:spChg chg="mod">
          <ac:chgData name="김형준" userId="bb9b3700-74a5-4d4e-82ff-052c17e48210" providerId="ADAL" clId="{A6F18DA5-D780-45C2-83DC-C27B5D1AE473}" dt="2021-10-30T10:40:06.489" v="3208" actId="14100"/>
          <ac:spMkLst>
            <pc:docMk/>
            <pc:sldMk cId="624572181" sldId="266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0-31T10:00:41.024" v="11874" actId="115"/>
          <ac:spMkLst>
            <pc:docMk/>
            <pc:sldMk cId="624572181" sldId="266"/>
            <ac:spMk id="5" creationId="{FCA19B92-DAD5-4946-BB3F-E5BDB0342CD3}"/>
          </ac:spMkLst>
        </pc:spChg>
      </pc:sldChg>
      <pc:sldChg chg="addSp modSp add mod">
        <pc:chgData name="김형준" userId="bb9b3700-74a5-4d4e-82ff-052c17e48210" providerId="ADAL" clId="{A6F18DA5-D780-45C2-83DC-C27B5D1AE473}" dt="2021-10-31T10:00:21.654" v="11871" actId="115"/>
        <pc:sldMkLst>
          <pc:docMk/>
          <pc:sldMk cId="1118351046" sldId="267"/>
        </pc:sldMkLst>
        <pc:spChg chg="mod">
          <ac:chgData name="김형준" userId="bb9b3700-74a5-4d4e-82ff-052c17e48210" providerId="ADAL" clId="{A6F18DA5-D780-45C2-83DC-C27B5D1AE473}" dt="2021-10-31T10:00:21.654" v="11871" actId="115"/>
          <ac:spMkLst>
            <pc:docMk/>
            <pc:sldMk cId="1118351046" sldId="267"/>
            <ac:spMk id="5" creationId="{FCA19B92-DAD5-4946-BB3F-E5BDB0342CD3}"/>
          </ac:spMkLst>
        </pc:spChg>
        <pc:spChg chg="add mod">
          <ac:chgData name="김형준" userId="bb9b3700-74a5-4d4e-82ff-052c17e48210" providerId="ADAL" clId="{A6F18DA5-D780-45C2-83DC-C27B5D1AE473}" dt="2021-10-30T10:51:07.768" v="3379" actId="14100"/>
          <ac:spMkLst>
            <pc:docMk/>
            <pc:sldMk cId="1118351046" sldId="267"/>
            <ac:spMk id="7" creationId="{AF647DB1-5543-407F-90B8-27D128798A2E}"/>
          </ac:spMkLst>
        </pc:spChg>
        <pc:picChg chg="add mod">
          <ac:chgData name="김형준" userId="bb9b3700-74a5-4d4e-82ff-052c17e48210" providerId="ADAL" clId="{A6F18DA5-D780-45C2-83DC-C27B5D1AE473}" dt="2021-10-30T10:50:30.670" v="3316" actId="1076"/>
          <ac:picMkLst>
            <pc:docMk/>
            <pc:sldMk cId="1118351046" sldId="267"/>
            <ac:picMk id="1026" creationId="{526B5FA7-6F43-4E6E-87B6-C06505D73C3B}"/>
          </ac:picMkLst>
        </pc:picChg>
      </pc:sldChg>
      <pc:sldChg chg="delSp modSp add mod">
        <pc:chgData name="김형준" userId="bb9b3700-74a5-4d4e-82ff-052c17e48210" providerId="ADAL" clId="{A6F18DA5-D780-45C2-83DC-C27B5D1AE473}" dt="2021-11-05T09:00:35.162" v="19019" actId="20577"/>
        <pc:sldMkLst>
          <pc:docMk/>
          <pc:sldMk cId="1726645087" sldId="268"/>
        </pc:sldMkLst>
        <pc:spChg chg="mod">
          <ac:chgData name="김형준" userId="bb9b3700-74a5-4d4e-82ff-052c17e48210" providerId="ADAL" clId="{A6F18DA5-D780-45C2-83DC-C27B5D1AE473}" dt="2021-11-05T08:18:42.972" v="17882" actId="20577"/>
          <ac:spMkLst>
            <pc:docMk/>
            <pc:sldMk cId="1726645087" sldId="268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09:00:35.162" v="19019" actId="20577"/>
          <ac:spMkLst>
            <pc:docMk/>
            <pc:sldMk cId="1726645087" sldId="268"/>
            <ac:spMk id="5" creationId="{FCA19B92-DAD5-4946-BB3F-E5BDB0342CD3}"/>
          </ac:spMkLst>
        </pc:spChg>
        <pc:spChg chg="del mod">
          <ac:chgData name="김형준" userId="bb9b3700-74a5-4d4e-82ff-052c17e48210" providerId="ADAL" clId="{A6F18DA5-D780-45C2-83DC-C27B5D1AE473}" dt="2021-10-30T10:52:09.400" v="3435" actId="478"/>
          <ac:spMkLst>
            <pc:docMk/>
            <pc:sldMk cId="1726645087" sldId="268"/>
            <ac:spMk id="7" creationId="{AF647DB1-5543-407F-90B8-27D128798A2E}"/>
          </ac:spMkLst>
        </pc:spChg>
        <pc:picChg chg="del">
          <ac:chgData name="김형준" userId="bb9b3700-74a5-4d4e-82ff-052c17e48210" providerId="ADAL" clId="{A6F18DA5-D780-45C2-83DC-C27B5D1AE473}" dt="2021-10-30T10:52:05.638" v="3432" actId="478"/>
          <ac:picMkLst>
            <pc:docMk/>
            <pc:sldMk cId="1726645087" sldId="268"/>
            <ac:picMk id="1026" creationId="{526B5FA7-6F43-4E6E-87B6-C06505D73C3B}"/>
          </ac:picMkLst>
        </pc:picChg>
      </pc:sldChg>
      <pc:sldChg chg="modSp new del mod">
        <pc:chgData name="김형준" userId="bb9b3700-74a5-4d4e-82ff-052c17e48210" providerId="ADAL" clId="{A6F18DA5-D780-45C2-83DC-C27B5D1AE473}" dt="2021-10-30T10:51:21.244" v="3384" actId="2696"/>
        <pc:sldMkLst>
          <pc:docMk/>
          <pc:sldMk cId="3658849151" sldId="268"/>
        </pc:sldMkLst>
        <pc:spChg chg="mod">
          <ac:chgData name="김형준" userId="bb9b3700-74a5-4d4e-82ff-052c17e48210" providerId="ADAL" clId="{A6F18DA5-D780-45C2-83DC-C27B5D1AE473}" dt="2021-10-30T10:51:19.554" v="3383"/>
          <ac:spMkLst>
            <pc:docMk/>
            <pc:sldMk cId="3658849151" sldId="268"/>
            <ac:spMk id="2" creationId="{809A93A5-66E2-4633-B07A-88773B7AD756}"/>
          </ac:spMkLst>
        </pc:spChg>
      </pc:sldChg>
      <pc:sldChg chg="new del">
        <pc:chgData name="김형준" userId="bb9b3700-74a5-4d4e-82ff-052c17e48210" providerId="ADAL" clId="{A6F18DA5-D780-45C2-83DC-C27B5D1AE473}" dt="2021-10-30T10:56:29.935" v="3597" actId="47"/>
        <pc:sldMkLst>
          <pc:docMk/>
          <pc:sldMk cId="1721708554" sldId="269"/>
        </pc:sldMkLst>
      </pc:sldChg>
      <pc:sldChg chg="addSp delSp modSp add mod">
        <pc:chgData name="김형준" userId="bb9b3700-74a5-4d4e-82ff-052c17e48210" providerId="ADAL" clId="{A6F18DA5-D780-45C2-83DC-C27B5D1AE473}" dt="2021-11-05T10:19:22.651" v="21760" actId="207"/>
        <pc:sldMkLst>
          <pc:docMk/>
          <pc:sldMk cId="2530770560" sldId="269"/>
        </pc:sldMkLst>
        <pc:spChg chg="mod">
          <ac:chgData name="김형준" userId="bb9b3700-74a5-4d4e-82ff-052c17e48210" providerId="ADAL" clId="{A6F18DA5-D780-45C2-83DC-C27B5D1AE473}" dt="2021-10-30T11:06:20.127" v="3873" actId="20577"/>
          <ac:spMkLst>
            <pc:docMk/>
            <pc:sldMk cId="2530770560" sldId="269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19:22.651" v="21760" actId="207"/>
          <ac:spMkLst>
            <pc:docMk/>
            <pc:sldMk cId="2530770560" sldId="269"/>
            <ac:spMk id="5" creationId="{FCA19B92-DAD5-4946-BB3F-E5BDB0342CD3}"/>
          </ac:spMkLst>
        </pc:spChg>
        <pc:spChg chg="mod">
          <ac:chgData name="김형준" userId="bb9b3700-74a5-4d4e-82ff-052c17e48210" providerId="ADAL" clId="{A6F18DA5-D780-45C2-83DC-C27B5D1AE473}" dt="2021-10-30T11:02:04.791" v="3797" actId="1076"/>
          <ac:spMkLst>
            <pc:docMk/>
            <pc:sldMk cId="2530770560" sldId="269"/>
            <ac:spMk id="7" creationId="{AF647DB1-5543-407F-90B8-27D128798A2E}"/>
          </ac:spMkLst>
        </pc:spChg>
        <pc:picChg chg="del">
          <ac:chgData name="김형준" userId="bb9b3700-74a5-4d4e-82ff-052c17e48210" providerId="ADAL" clId="{A6F18DA5-D780-45C2-83DC-C27B5D1AE473}" dt="2021-10-30T10:56:37.843" v="3599" actId="478"/>
          <ac:picMkLst>
            <pc:docMk/>
            <pc:sldMk cId="2530770560" sldId="269"/>
            <ac:picMk id="1026" creationId="{526B5FA7-6F43-4E6E-87B6-C06505D73C3B}"/>
          </ac:picMkLst>
        </pc:picChg>
        <pc:picChg chg="add mod">
          <ac:chgData name="김형준" userId="bb9b3700-74a5-4d4e-82ff-052c17e48210" providerId="ADAL" clId="{A6F18DA5-D780-45C2-83DC-C27B5D1AE473}" dt="2021-10-30T11:02:05.958" v="3798" actId="1076"/>
          <ac:picMkLst>
            <pc:docMk/>
            <pc:sldMk cId="2530770560" sldId="269"/>
            <ac:picMk id="2050" creationId="{071C608C-8FCE-4782-9FB0-0C38D38D4EA9}"/>
          </ac:picMkLst>
        </pc:picChg>
      </pc:sldChg>
      <pc:sldChg chg="delSp modSp add mod">
        <pc:chgData name="김형준" userId="bb9b3700-74a5-4d4e-82ff-052c17e48210" providerId="ADAL" clId="{A6F18DA5-D780-45C2-83DC-C27B5D1AE473}" dt="2021-10-31T10:00:49.274" v="11875" actId="115"/>
        <pc:sldMkLst>
          <pc:docMk/>
          <pc:sldMk cId="1842903448" sldId="270"/>
        </pc:sldMkLst>
        <pc:spChg chg="mod">
          <ac:chgData name="김형준" userId="bb9b3700-74a5-4d4e-82ff-052c17e48210" providerId="ADAL" clId="{A6F18DA5-D780-45C2-83DC-C27B5D1AE473}" dt="2021-10-30T11:06:16.990" v="3867" actId="20577"/>
          <ac:spMkLst>
            <pc:docMk/>
            <pc:sldMk cId="1842903448" sldId="270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0-31T10:00:49.274" v="11875" actId="115"/>
          <ac:spMkLst>
            <pc:docMk/>
            <pc:sldMk cId="1842903448" sldId="270"/>
            <ac:spMk id="5" creationId="{FCA19B92-DAD5-4946-BB3F-E5BDB0342CD3}"/>
          </ac:spMkLst>
        </pc:spChg>
        <pc:spChg chg="del">
          <ac:chgData name="김형준" userId="bb9b3700-74a5-4d4e-82ff-052c17e48210" providerId="ADAL" clId="{A6F18DA5-D780-45C2-83DC-C27B5D1AE473}" dt="2021-10-30T11:01:49.227" v="3782" actId="478"/>
          <ac:spMkLst>
            <pc:docMk/>
            <pc:sldMk cId="1842903448" sldId="270"/>
            <ac:spMk id="7" creationId="{AF647DB1-5543-407F-90B8-27D128798A2E}"/>
          </ac:spMkLst>
        </pc:spChg>
        <pc:picChg chg="del mod">
          <ac:chgData name="김형준" userId="bb9b3700-74a5-4d4e-82ff-052c17e48210" providerId="ADAL" clId="{A6F18DA5-D780-45C2-83DC-C27B5D1AE473}" dt="2021-10-30T11:01:47.862" v="3781" actId="478"/>
          <ac:picMkLst>
            <pc:docMk/>
            <pc:sldMk cId="1842903448" sldId="270"/>
            <ac:picMk id="2050" creationId="{071C608C-8FCE-4782-9FB0-0C38D38D4EA9}"/>
          </ac:picMkLst>
        </pc:picChg>
      </pc:sldChg>
      <pc:sldChg chg="delSp modSp add mod ord">
        <pc:chgData name="김형준" userId="bb9b3700-74a5-4d4e-82ff-052c17e48210" providerId="ADAL" clId="{A6F18DA5-D780-45C2-83DC-C27B5D1AE473}" dt="2021-10-30T11:06:07.456" v="3861" actId="20577"/>
        <pc:sldMkLst>
          <pc:docMk/>
          <pc:sldMk cId="1468085542" sldId="271"/>
        </pc:sldMkLst>
        <pc:spChg chg="mod">
          <ac:chgData name="김형준" userId="bb9b3700-74a5-4d4e-82ff-052c17e48210" providerId="ADAL" clId="{A6F18DA5-D780-45C2-83DC-C27B5D1AE473}" dt="2021-10-30T11:06:07.456" v="3861" actId="20577"/>
          <ac:spMkLst>
            <pc:docMk/>
            <pc:sldMk cId="1468085542" sldId="271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0-30T11:05:47.286" v="3829" actId="20577"/>
          <ac:spMkLst>
            <pc:docMk/>
            <pc:sldMk cId="1468085542" sldId="271"/>
            <ac:spMk id="5" creationId="{FCA19B92-DAD5-4946-BB3F-E5BDB0342CD3}"/>
          </ac:spMkLst>
        </pc:spChg>
        <pc:spChg chg="del">
          <ac:chgData name="김형준" userId="bb9b3700-74a5-4d4e-82ff-052c17e48210" providerId="ADAL" clId="{A6F18DA5-D780-45C2-83DC-C27B5D1AE473}" dt="2021-10-30T11:05:42.760" v="3827" actId="478"/>
          <ac:spMkLst>
            <pc:docMk/>
            <pc:sldMk cId="1468085542" sldId="271"/>
            <ac:spMk id="7" creationId="{AF647DB1-5543-407F-90B8-27D128798A2E}"/>
          </ac:spMkLst>
        </pc:spChg>
        <pc:picChg chg="del">
          <ac:chgData name="김형준" userId="bb9b3700-74a5-4d4e-82ff-052c17e48210" providerId="ADAL" clId="{A6F18DA5-D780-45C2-83DC-C27B5D1AE473}" dt="2021-10-30T11:05:41.554" v="3826" actId="478"/>
          <ac:picMkLst>
            <pc:docMk/>
            <pc:sldMk cId="1468085542" sldId="271"/>
            <ac:picMk id="2050" creationId="{071C608C-8FCE-4782-9FB0-0C38D38D4EA9}"/>
          </ac:picMkLst>
        </pc:picChg>
      </pc:sldChg>
      <pc:sldChg chg="modSp mod">
        <pc:chgData name="김형준" userId="bb9b3700-74a5-4d4e-82ff-052c17e48210" providerId="ADAL" clId="{A6F18DA5-D780-45C2-83DC-C27B5D1AE473}" dt="2021-11-05T09:21:03.868" v="19428" actId="255"/>
        <pc:sldMkLst>
          <pc:docMk/>
          <pc:sldMk cId="1383732541" sldId="272"/>
        </pc:sldMkLst>
        <pc:spChg chg="mod">
          <ac:chgData name="김형준" userId="bb9b3700-74a5-4d4e-82ff-052c17e48210" providerId="ADAL" clId="{A6F18DA5-D780-45C2-83DC-C27B5D1AE473}" dt="2021-10-31T06:03:40.435" v="4184"/>
          <ac:spMkLst>
            <pc:docMk/>
            <pc:sldMk cId="1383732541" sldId="272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09:21:03.868" v="19428" actId="255"/>
          <ac:spMkLst>
            <pc:docMk/>
            <pc:sldMk cId="1383732541" sldId="272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A6F18DA5-D780-45C2-83DC-C27B5D1AE473}" dt="2021-11-05T10:00:19.302" v="21432" actId="1076"/>
        <pc:sldMkLst>
          <pc:docMk/>
          <pc:sldMk cId="492505768" sldId="273"/>
        </pc:sldMkLst>
        <pc:spChg chg="mod">
          <ac:chgData name="김형준" userId="bb9b3700-74a5-4d4e-82ff-052c17e48210" providerId="ADAL" clId="{A6F18DA5-D780-45C2-83DC-C27B5D1AE473}" dt="2021-10-31T06:04:40.791" v="4211"/>
          <ac:spMkLst>
            <pc:docMk/>
            <pc:sldMk cId="492505768" sldId="273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00:19.302" v="21432" actId="1076"/>
          <ac:spMkLst>
            <pc:docMk/>
            <pc:sldMk cId="492505768" sldId="273"/>
            <ac:spMk id="7" creationId="{349E3596-D498-4179-BF40-1D4947101A3B}"/>
          </ac:spMkLst>
        </pc:spChg>
      </pc:sldChg>
      <pc:sldChg chg="modSp mod">
        <pc:chgData name="김형준" userId="bb9b3700-74a5-4d4e-82ff-052c17e48210" providerId="ADAL" clId="{A6F18DA5-D780-45C2-83DC-C27B5D1AE473}" dt="2021-11-05T10:00:01.555" v="21426" actId="20577"/>
        <pc:sldMkLst>
          <pc:docMk/>
          <pc:sldMk cId="3020249894" sldId="274"/>
        </pc:sldMkLst>
        <pc:spChg chg="mod">
          <ac:chgData name="김형준" userId="bb9b3700-74a5-4d4e-82ff-052c17e48210" providerId="ADAL" clId="{A6F18DA5-D780-45C2-83DC-C27B5D1AE473}" dt="2021-10-31T06:04:36.699" v="4205"/>
          <ac:spMkLst>
            <pc:docMk/>
            <pc:sldMk cId="3020249894" sldId="274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00:01.555" v="21426" actId="20577"/>
          <ac:spMkLst>
            <pc:docMk/>
            <pc:sldMk cId="3020249894" sldId="274"/>
            <ac:spMk id="7" creationId="{349E3596-D498-4179-BF40-1D4947101A3B}"/>
          </ac:spMkLst>
        </pc:spChg>
      </pc:sldChg>
      <pc:sldChg chg="modSp mod">
        <pc:chgData name="김형준" userId="bb9b3700-74a5-4d4e-82ff-052c17e48210" providerId="ADAL" clId="{A6F18DA5-D780-45C2-83DC-C27B5D1AE473}" dt="2021-11-05T09:21:10.790" v="19429" actId="255"/>
        <pc:sldMkLst>
          <pc:docMk/>
          <pc:sldMk cId="368241677" sldId="275"/>
        </pc:sldMkLst>
        <pc:spChg chg="mod">
          <ac:chgData name="김형준" userId="bb9b3700-74a5-4d4e-82ff-052c17e48210" providerId="ADAL" clId="{A6F18DA5-D780-45C2-83DC-C27B5D1AE473}" dt="2021-10-31T06:04:31.265" v="4202"/>
          <ac:spMkLst>
            <pc:docMk/>
            <pc:sldMk cId="368241677" sldId="275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0-31T06:03:45.633" v="4187"/>
          <ac:spMkLst>
            <pc:docMk/>
            <pc:sldMk cId="368241677" sldId="275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09:21:10.790" v="19429" actId="255"/>
          <ac:spMkLst>
            <pc:docMk/>
            <pc:sldMk cId="368241677" sldId="275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A6F18DA5-D780-45C2-83DC-C27B5D1AE473}" dt="2021-11-05T10:00:04.345" v="21427" actId="20577"/>
        <pc:sldMkLst>
          <pc:docMk/>
          <pc:sldMk cId="4204350250" sldId="276"/>
        </pc:sldMkLst>
        <pc:spChg chg="mod">
          <ac:chgData name="김형준" userId="bb9b3700-74a5-4d4e-82ff-052c17e48210" providerId="ADAL" clId="{A6F18DA5-D780-45C2-83DC-C27B5D1AE473}" dt="2021-10-31T06:04:38.477" v="4208"/>
          <ac:spMkLst>
            <pc:docMk/>
            <pc:sldMk cId="4204350250" sldId="276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00:04.345" v="21427" actId="20577"/>
          <ac:spMkLst>
            <pc:docMk/>
            <pc:sldMk cId="4204350250" sldId="276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09:20:50.065" v="19427" actId="255"/>
          <ac:spMkLst>
            <pc:docMk/>
            <pc:sldMk cId="4204350250" sldId="276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A6F18DA5-D780-45C2-83DC-C27B5D1AE473}" dt="2021-11-05T10:00:23.353" v="21434" actId="20577"/>
        <pc:sldMkLst>
          <pc:docMk/>
          <pc:sldMk cId="2806009393" sldId="277"/>
        </pc:sldMkLst>
        <pc:spChg chg="mod">
          <ac:chgData name="김형준" userId="bb9b3700-74a5-4d4e-82ff-052c17e48210" providerId="ADAL" clId="{A6F18DA5-D780-45C2-83DC-C27B5D1AE473}" dt="2021-10-31T06:04:43.806" v="4214"/>
          <ac:spMkLst>
            <pc:docMk/>
            <pc:sldMk cId="2806009393" sldId="277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00:23.353" v="21434" actId="20577"/>
          <ac:spMkLst>
            <pc:docMk/>
            <pc:sldMk cId="2806009393" sldId="277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09:21:29.964" v="19430" actId="255"/>
          <ac:spMkLst>
            <pc:docMk/>
            <pc:sldMk cId="2806009393" sldId="277"/>
            <ac:spMk id="8" creationId="{C039E74B-AB80-42AA-B1FD-4DA59549CB34}"/>
          </ac:spMkLst>
        </pc:spChg>
      </pc:sldChg>
      <pc:sldChg chg="modSp del mod">
        <pc:chgData name="김형준" userId="bb9b3700-74a5-4d4e-82ff-052c17e48210" providerId="ADAL" clId="{A6F18DA5-D780-45C2-83DC-C27B5D1AE473}" dt="2021-10-31T06:09:39.498" v="4264" actId="47"/>
        <pc:sldMkLst>
          <pc:docMk/>
          <pc:sldMk cId="1092179425" sldId="279"/>
        </pc:sldMkLst>
        <pc:spChg chg="mod">
          <ac:chgData name="김형준" userId="bb9b3700-74a5-4d4e-82ff-052c17e48210" providerId="ADAL" clId="{A6F18DA5-D780-45C2-83DC-C27B5D1AE473}" dt="2021-10-31T06:04:46.234" v="4217"/>
          <ac:spMkLst>
            <pc:docMk/>
            <pc:sldMk cId="1092179425" sldId="279"/>
            <ac:spMk id="2" creationId="{43925CDA-3198-40D1-91A1-8DE5AEA90B7B}"/>
          </ac:spMkLst>
        </pc:spChg>
      </pc:sldChg>
      <pc:sldChg chg="modSp del mod">
        <pc:chgData name="김형준" userId="bb9b3700-74a5-4d4e-82ff-052c17e48210" providerId="ADAL" clId="{A6F18DA5-D780-45C2-83DC-C27B5D1AE473}" dt="2021-10-31T06:09:40.475" v="4265" actId="47"/>
        <pc:sldMkLst>
          <pc:docMk/>
          <pc:sldMk cId="464181101" sldId="280"/>
        </pc:sldMkLst>
        <pc:spChg chg="mod">
          <ac:chgData name="김형준" userId="bb9b3700-74a5-4d4e-82ff-052c17e48210" providerId="ADAL" clId="{A6F18DA5-D780-45C2-83DC-C27B5D1AE473}" dt="2021-10-31T06:04:51.971" v="4220"/>
          <ac:spMkLst>
            <pc:docMk/>
            <pc:sldMk cId="464181101" sldId="280"/>
            <ac:spMk id="2" creationId="{43925CDA-3198-40D1-91A1-8DE5AEA90B7B}"/>
          </ac:spMkLst>
        </pc:spChg>
      </pc:sldChg>
      <pc:sldChg chg="modSp mod">
        <pc:chgData name="김형준" userId="bb9b3700-74a5-4d4e-82ff-052c17e48210" providerId="ADAL" clId="{A6F18DA5-D780-45C2-83DC-C27B5D1AE473}" dt="2021-11-05T09:22:37.219" v="19444" actId="207"/>
        <pc:sldMkLst>
          <pc:docMk/>
          <pc:sldMk cId="3203607546" sldId="281"/>
        </pc:sldMkLst>
        <pc:spChg chg="mod">
          <ac:chgData name="김형준" userId="bb9b3700-74a5-4d4e-82ff-052c17e48210" providerId="ADAL" clId="{A6F18DA5-D780-45C2-83DC-C27B5D1AE473}" dt="2021-11-05T09:22:37.219" v="19444" actId="207"/>
          <ac:spMkLst>
            <pc:docMk/>
            <pc:sldMk cId="3203607546" sldId="281"/>
            <ac:spMk id="5" creationId="{FCA19B92-DAD5-4946-BB3F-E5BDB0342CD3}"/>
          </ac:spMkLst>
        </pc:spChg>
      </pc:sldChg>
      <pc:sldChg chg="addSp delSp modSp add mod ord">
        <pc:chgData name="김형준" userId="bb9b3700-74a5-4d4e-82ff-052c17e48210" providerId="ADAL" clId="{A6F18DA5-D780-45C2-83DC-C27B5D1AE473}" dt="2021-11-05T10:00:34.475" v="21440" actId="20577"/>
        <pc:sldMkLst>
          <pc:docMk/>
          <pc:sldMk cId="3027516586" sldId="282"/>
        </pc:sldMkLst>
        <pc:spChg chg="mod">
          <ac:chgData name="김형준" userId="bb9b3700-74a5-4d4e-82ff-052c17e48210" providerId="ADAL" clId="{A6F18DA5-D780-45C2-83DC-C27B5D1AE473}" dt="2021-10-31T06:22:23.984" v="4940"/>
          <ac:spMkLst>
            <pc:docMk/>
            <pc:sldMk cId="3027516586" sldId="282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10:00:32.652" v="21438" actId="20577"/>
          <ac:spMkLst>
            <pc:docMk/>
            <pc:sldMk cId="3027516586" sldId="282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09:21:46.420" v="19432" actId="255"/>
          <ac:spMkLst>
            <pc:docMk/>
            <pc:sldMk cId="3027516586" sldId="282"/>
            <ac:spMk id="8" creationId="{C039E74B-AB80-42AA-B1FD-4DA59549CB34}"/>
          </ac:spMkLst>
        </pc:spChg>
        <pc:spChg chg="add mod">
          <ac:chgData name="김형준" userId="bb9b3700-74a5-4d4e-82ff-052c17e48210" providerId="ADAL" clId="{A6F18DA5-D780-45C2-83DC-C27B5D1AE473}" dt="2021-11-05T10:00:34.475" v="21440" actId="20577"/>
          <ac:spMkLst>
            <pc:docMk/>
            <pc:sldMk cId="3027516586" sldId="282"/>
            <ac:spMk id="14" creationId="{722F4C8E-549D-4863-BF3D-D37C763C15B4}"/>
          </ac:spMkLst>
        </pc:spChg>
        <pc:picChg chg="del">
          <ac:chgData name="김형준" userId="bb9b3700-74a5-4d4e-82ff-052c17e48210" providerId="ADAL" clId="{A6F18DA5-D780-45C2-83DC-C27B5D1AE473}" dt="2021-10-31T06:09:52.697" v="4284" actId="478"/>
          <ac:picMkLst>
            <pc:docMk/>
            <pc:sldMk cId="3027516586" sldId="282"/>
            <ac:picMk id="4" creationId="{913E471B-4760-4262-9C3F-70DC824EFB4E}"/>
          </ac:picMkLst>
        </pc:picChg>
        <pc:picChg chg="add del mod">
          <ac:chgData name="김형준" userId="bb9b3700-74a5-4d4e-82ff-052c17e48210" providerId="ADAL" clId="{A6F18DA5-D780-45C2-83DC-C27B5D1AE473}" dt="2021-10-31T10:42:30.907" v="12352" actId="478"/>
          <ac:picMkLst>
            <pc:docMk/>
            <pc:sldMk cId="3027516586" sldId="282"/>
            <ac:picMk id="5" creationId="{D49AD314-D585-47CC-9B04-7725FF977B0E}"/>
          </ac:picMkLst>
        </pc:picChg>
        <pc:picChg chg="add del mod">
          <ac:chgData name="김형준" userId="bb9b3700-74a5-4d4e-82ff-052c17e48210" providerId="ADAL" clId="{A6F18DA5-D780-45C2-83DC-C27B5D1AE473}" dt="2021-10-31T06:15:46.065" v="4577" actId="478"/>
          <ac:picMkLst>
            <pc:docMk/>
            <pc:sldMk cId="3027516586" sldId="282"/>
            <ac:picMk id="10" creationId="{599DBA6A-090D-42A9-90F2-16053FFA1798}"/>
          </ac:picMkLst>
        </pc:picChg>
        <pc:picChg chg="add del mod">
          <ac:chgData name="김형준" userId="bb9b3700-74a5-4d4e-82ff-052c17e48210" providerId="ADAL" clId="{A6F18DA5-D780-45C2-83DC-C27B5D1AE473}" dt="2021-10-31T06:17:15.937" v="4596" actId="21"/>
          <ac:picMkLst>
            <pc:docMk/>
            <pc:sldMk cId="3027516586" sldId="282"/>
            <ac:picMk id="12" creationId="{6EB4634A-EAC9-45AD-A37C-E521F8A7F039}"/>
          </ac:picMkLst>
        </pc:picChg>
        <pc:picChg chg="add del mod">
          <ac:chgData name="김형준" userId="bb9b3700-74a5-4d4e-82ff-052c17e48210" providerId="ADAL" clId="{A6F18DA5-D780-45C2-83DC-C27B5D1AE473}" dt="2021-10-31T10:42:32.004" v="12353" actId="478"/>
          <ac:picMkLst>
            <pc:docMk/>
            <pc:sldMk cId="3027516586" sldId="282"/>
            <ac:picMk id="13" creationId="{B03C5540-F110-4468-8CFA-32FE6B77DE07}"/>
          </ac:picMkLst>
        </pc:picChg>
        <pc:picChg chg="add mod">
          <ac:chgData name="김형준" userId="bb9b3700-74a5-4d4e-82ff-052c17e48210" providerId="ADAL" clId="{A6F18DA5-D780-45C2-83DC-C27B5D1AE473}" dt="2021-10-31T10:42:51.157" v="12363" actId="1076"/>
          <ac:picMkLst>
            <pc:docMk/>
            <pc:sldMk cId="3027516586" sldId="282"/>
            <ac:picMk id="16" creationId="{D6C58011-FE17-403B-9569-5711AD3B06A7}"/>
          </ac:picMkLst>
        </pc:picChg>
        <pc:picChg chg="add mod">
          <ac:chgData name="김형준" userId="bb9b3700-74a5-4d4e-82ff-052c17e48210" providerId="ADAL" clId="{A6F18DA5-D780-45C2-83DC-C27B5D1AE473}" dt="2021-10-31T10:43:45.503" v="12369" actId="1076"/>
          <ac:picMkLst>
            <pc:docMk/>
            <pc:sldMk cId="3027516586" sldId="282"/>
            <ac:picMk id="18" creationId="{24F53C21-A43C-417B-9CD6-5A8B27B358F2}"/>
          </ac:picMkLst>
        </pc:picChg>
      </pc:sldChg>
      <pc:sldChg chg="addSp delSp modSp add del mod">
        <pc:chgData name="김형준" userId="bb9b3700-74a5-4d4e-82ff-052c17e48210" providerId="ADAL" clId="{A6F18DA5-D780-45C2-83DC-C27B5D1AE473}" dt="2021-10-31T06:23:55.974" v="5007" actId="47"/>
        <pc:sldMkLst>
          <pc:docMk/>
          <pc:sldMk cId="1514727690" sldId="283"/>
        </pc:sldMkLst>
        <pc:spChg chg="del mod">
          <ac:chgData name="김형준" userId="bb9b3700-74a5-4d4e-82ff-052c17e48210" providerId="ADAL" clId="{A6F18DA5-D780-45C2-83DC-C27B5D1AE473}" dt="2021-10-31T06:21:31.299" v="4888" actId="21"/>
          <ac:spMkLst>
            <pc:docMk/>
            <pc:sldMk cId="1514727690" sldId="283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0-31T06:20:21.141" v="4872" actId="14100"/>
          <ac:spMkLst>
            <pc:docMk/>
            <pc:sldMk cId="1514727690" sldId="283"/>
            <ac:spMk id="8" creationId="{C039E74B-AB80-42AA-B1FD-4DA59549CB34}"/>
          </ac:spMkLst>
        </pc:spChg>
        <pc:picChg chg="add del mod">
          <ac:chgData name="김형준" userId="bb9b3700-74a5-4d4e-82ff-052c17e48210" providerId="ADAL" clId="{A6F18DA5-D780-45C2-83DC-C27B5D1AE473}" dt="2021-10-31T06:20:59.575" v="4877" actId="21"/>
          <ac:picMkLst>
            <pc:docMk/>
            <pc:sldMk cId="1514727690" sldId="283"/>
            <ac:picMk id="4" creationId="{3F9E34DC-3999-4D8B-ADE5-36C70C4EB778}"/>
          </ac:picMkLst>
        </pc:picChg>
        <pc:picChg chg="del">
          <ac:chgData name="김형준" userId="bb9b3700-74a5-4d4e-82ff-052c17e48210" providerId="ADAL" clId="{A6F18DA5-D780-45C2-83DC-C27B5D1AE473}" dt="2021-10-31T06:19:21.600" v="4834" actId="478"/>
          <ac:picMkLst>
            <pc:docMk/>
            <pc:sldMk cId="1514727690" sldId="283"/>
            <ac:picMk id="5" creationId="{D49AD314-D585-47CC-9B04-7725FF977B0E}"/>
          </ac:picMkLst>
        </pc:picChg>
      </pc:sldChg>
      <pc:sldChg chg="delSp modSp add mod">
        <pc:chgData name="김형준" userId="bb9b3700-74a5-4d4e-82ff-052c17e48210" providerId="ADAL" clId="{A6F18DA5-D780-45C2-83DC-C27B5D1AE473}" dt="2021-11-05T10:05:32.532" v="21535" actId="20577"/>
        <pc:sldMkLst>
          <pc:docMk/>
          <pc:sldMk cId="2260657858" sldId="284"/>
        </pc:sldMkLst>
        <pc:spChg chg="mod">
          <ac:chgData name="김형준" userId="bb9b3700-74a5-4d4e-82ff-052c17e48210" providerId="ADAL" clId="{A6F18DA5-D780-45C2-83DC-C27B5D1AE473}" dt="2021-10-31T06:22:29.043" v="4954"/>
          <ac:spMkLst>
            <pc:docMk/>
            <pc:sldMk cId="2260657858" sldId="284"/>
            <ac:spMk id="2" creationId="{43925CDA-3198-40D1-91A1-8DE5AEA90B7B}"/>
          </ac:spMkLst>
        </pc:spChg>
        <pc:spChg chg="del">
          <ac:chgData name="김형준" userId="bb9b3700-74a5-4d4e-82ff-052c17e48210" providerId="ADAL" clId="{A6F18DA5-D780-45C2-83DC-C27B5D1AE473}" dt="2021-10-31T06:22:32.367" v="4956" actId="478"/>
          <ac:spMkLst>
            <pc:docMk/>
            <pc:sldMk cId="2260657858" sldId="284"/>
            <ac:spMk id="7" creationId="{349E3596-D498-4179-BF40-1D4947101A3B}"/>
          </ac:spMkLst>
        </pc:spChg>
        <pc:spChg chg="mod">
          <ac:chgData name="김형준" userId="bb9b3700-74a5-4d4e-82ff-052c17e48210" providerId="ADAL" clId="{A6F18DA5-D780-45C2-83DC-C27B5D1AE473}" dt="2021-11-05T10:05:32.532" v="21535" actId="20577"/>
          <ac:spMkLst>
            <pc:docMk/>
            <pc:sldMk cId="2260657858" sldId="284"/>
            <ac:spMk id="8" creationId="{C039E74B-AB80-42AA-B1FD-4DA59549CB34}"/>
          </ac:spMkLst>
        </pc:spChg>
        <pc:picChg chg="del">
          <ac:chgData name="김형준" userId="bb9b3700-74a5-4d4e-82ff-052c17e48210" providerId="ADAL" clId="{A6F18DA5-D780-45C2-83DC-C27B5D1AE473}" dt="2021-10-31T06:22:30.444" v="4955" actId="478"/>
          <ac:picMkLst>
            <pc:docMk/>
            <pc:sldMk cId="2260657858" sldId="284"/>
            <ac:picMk id="5" creationId="{D49AD314-D585-47CC-9B04-7725FF977B0E}"/>
          </ac:picMkLst>
        </pc:picChg>
      </pc:sldChg>
      <pc:sldChg chg="modSp add mod">
        <pc:chgData name="김형준" userId="bb9b3700-74a5-4d4e-82ff-052c17e48210" providerId="ADAL" clId="{A6F18DA5-D780-45C2-83DC-C27B5D1AE473}" dt="2021-11-05T10:05:41.039" v="21539" actId="20577"/>
        <pc:sldMkLst>
          <pc:docMk/>
          <pc:sldMk cId="1459890435" sldId="285"/>
        </pc:sldMkLst>
        <pc:spChg chg="mod">
          <ac:chgData name="김형준" userId="bb9b3700-74a5-4d4e-82ff-052c17e48210" providerId="ADAL" clId="{A6F18DA5-D780-45C2-83DC-C27B5D1AE473}" dt="2021-11-05T10:05:41.039" v="21539" actId="20577"/>
          <ac:spMkLst>
            <pc:docMk/>
            <pc:sldMk cId="1459890435" sldId="285"/>
            <ac:spMk id="8" creationId="{C039E74B-AB80-42AA-B1FD-4DA59549CB34}"/>
          </ac:spMkLst>
        </pc:spChg>
      </pc:sldChg>
      <pc:sldChg chg="modSp new del mod">
        <pc:chgData name="김형준" userId="bb9b3700-74a5-4d4e-82ff-052c17e48210" providerId="ADAL" clId="{A6F18DA5-D780-45C2-83DC-C27B5D1AE473}" dt="2021-10-31T06:25:46.768" v="5195" actId="47"/>
        <pc:sldMkLst>
          <pc:docMk/>
          <pc:sldMk cId="2105403605" sldId="285"/>
        </pc:sldMkLst>
        <pc:spChg chg="mod">
          <ac:chgData name="김형준" userId="bb9b3700-74a5-4d4e-82ff-052c17e48210" providerId="ADAL" clId="{A6F18DA5-D780-45C2-83DC-C27B5D1AE473}" dt="2021-10-31T06:24:22.019" v="5011"/>
          <ac:spMkLst>
            <pc:docMk/>
            <pc:sldMk cId="2105403605" sldId="285"/>
            <ac:spMk id="3" creationId="{88E24DF5-173D-49CF-9163-AE778143D3B5}"/>
          </ac:spMkLst>
        </pc:spChg>
      </pc:sldChg>
      <pc:sldChg chg="addSp modSp add mod">
        <pc:chgData name="김형준" userId="bb9b3700-74a5-4d4e-82ff-052c17e48210" providerId="ADAL" clId="{A6F18DA5-D780-45C2-83DC-C27B5D1AE473}" dt="2021-11-05T10:00:44.763" v="21444" actId="20577"/>
        <pc:sldMkLst>
          <pc:docMk/>
          <pc:sldMk cId="3670777118" sldId="286"/>
        </pc:sldMkLst>
        <pc:spChg chg="mod">
          <ac:chgData name="김형준" userId="bb9b3700-74a5-4d4e-82ff-052c17e48210" providerId="ADAL" clId="{A6F18DA5-D780-45C2-83DC-C27B5D1AE473}" dt="2021-11-05T09:23:33.778" v="19447" actId="255"/>
          <ac:spMkLst>
            <pc:docMk/>
            <pc:sldMk cId="3670777118" sldId="286"/>
            <ac:spMk id="8" creationId="{C039E74B-AB80-42AA-B1FD-4DA59549CB34}"/>
          </ac:spMkLst>
        </pc:spChg>
        <pc:spChg chg="add mod">
          <ac:chgData name="김형준" userId="bb9b3700-74a5-4d4e-82ff-052c17e48210" providerId="ADAL" clId="{A6F18DA5-D780-45C2-83DC-C27B5D1AE473}" dt="2021-11-05T10:00:42.513" v="21442" actId="20577"/>
          <ac:spMkLst>
            <pc:docMk/>
            <pc:sldMk cId="3670777118" sldId="286"/>
            <ac:spMk id="9" creationId="{296F245E-D20A-480D-8681-F05A55CA6180}"/>
          </ac:spMkLst>
        </pc:spChg>
        <pc:spChg chg="add mod">
          <ac:chgData name="김형준" userId="bb9b3700-74a5-4d4e-82ff-052c17e48210" providerId="ADAL" clId="{A6F18DA5-D780-45C2-83DC-C27B5D1AE473}" dt="2021-11-05T10:00:44.763" v="21444" actId="20577"/>
          <ac:spMkLst>
            <pc:docMk/>
            <pc:sldMk cId="3670777118" sldId="286"/>
            <ac:spMk id="10" creationId="{98509020-91D0-40AC-9D59-B324229BF973}"/>
          </ac:spMkLst>
        </pc:spChg>
        <pc:picChg chg="add mod">
          <ac:chgData name="김형준" userId="bb9b3700-74a5-4d4e-82ff-052c17e48210" providerId="ADAL" clId="{A6F18DA5-D780-45C2-83DC-C27B5D1AE473}" dt="2021-10-31T07:03:21.473" v="7839" actId="1076"/>
          <ac:picMkLst>
            <pc:docMk/>
            <pc:sldMk cId="3670777118" sldId="286"/>
            <ac:picMk id="4" creationId="{1C9D20C2-A9E9-42A3-AC80-6562A4D0BEEB}"/>
          </ac:picMkLst>
        </pc:picChg>
        <pc:picChg chg="add mod">
          <ac:chgData name="김형준" userId="bb9b3700-74a5-4d4e-82ff-052c17e48210" providerId="ADAL" clId="{A6F18DA5-D780-45C2-83DC-C27B5D1AE473}" dt="2021-10-31T07:03:23.179" v="7840" actId="1076"/>
          <ac:picMkLst>
            <pc:docMk/>
            <pc:sldMk cId="3670777118" sldId="286"/>
            <ac:picMk id="7" creationId="{8939A614-7169-43A8-AED7-707432380BB2}"/>
          </ac:picMkLst>
        </pc:picChg>
      </pc:sldChg>
      <pc:sldChg chg="modSp add mod">
        <pc:chgData name="김형준" userId="bb9b3700-74a5-4d4e-82ff-052c17e48210" providerId="ADAL" clId="{A6F18DA5-D780-45C2-83DC-C27B5D1AE473}" dt="2021-11-05T10:06:05.055" v="21548" actId="20577"/>
        <pc:sldMkLst>
          <pc:docMk/>
          <pc:sldMk cId="734833760" sldId="287"/>
        </pc:sldMkLst>
        <pc:spChg chg="mod">
          <ac:chgData name="김형준" userId="bb9b3700-74a5-4d4e-82ff-052c17e48210" providerId="ADAL" clId="{A6F18DA5-D780-45C2-83DC-C27B5D1AE473}" dt="2021-11-05T10:06:05.055" v="21548" actId="20577"/>
          <ac:spMkLst>
            <pc:docMk/>
            <pc:sldMk cId="734833760" sldId="287"/>
            <ac:spMk id="8" creationId="{C039E74B-AB80-42AA-B1FD-4DA59549CB34}"/>
          </ac:spMkLst>
        </pc:spChg>
      </pc:sldChg>
      <pc:sldChg chg="add del">
        <pc:chgData name="김형준" userId="bb9b3700-74a5-4d4e-82ff-052c17e48210" providerId="ADAL" clId="{A6F18DA5-D780-45C2-83DC-C27B5D1AE473}" dt="2021-10-31T06:34:25.678" v="5527"/>
        <pc:sldMkLst>
          <pc:docMk/>
          <pc:sldMk cId="2040615817" sldId="288"/>
        </pc:sldMkLst>
      </pc:sldChg>
      <pc:sldChg chg="addSp modSp add mod">
        <pc:chgData name="김형준" userId="bb9b3700-74a5-4d4e-82ff-052c17e48210" providerId="ADAL" clId="{A6F18DA5-D780-45C2-83DC-C27B5D1AE473}" dt="2021-11-05T10:01:00.737" v="21449" actId="20577"/>
        <pc:sldMkLst>
          <pc:docMk/>
          <pc:sldMk cId="3256176000" sldId="288"/>
        </pc:sldMkLst>
        <pc:spChg chg="mod">
          <ac:chgData name="김형준" userId="bb9b3700-74a5-4d4e-82ff-052c17e48210" providerId="ADAL" clId="{A6F18DA5-D780-45C2-83DC-C27B5D1AE473}" dt="2021-11-05T09:23:58.946" v="19451" actId="255"/>
          <ac:spMkLst>
            <pc:docMk/>
            <pc:sldMk cId="3256176000" sldId="288"/>
            <ac:spMk id="8" creationId="{C039E74B-AB80-42AA-B1FD-4DA59549CB34}"/>
          </ac:spMkLst>
        </pc:spChg>
        <pc:spChg chg="add mod">
          <ac:chgData name="김형준" userId="bb9b3700-74a5-4d4e-82ff-052c17e48210" providerId="ADAL" clId="{A6F18DA5-D780-45C2-83DC-C27B5D1AE473}" dt="2021-11-05T10:00:57.842" v="21447" actId="20577"/>
          <ac:spMkLst>
            <pc:docMk/>
            <pc:sldMk cId="3256176000" sldId="288"/>
            <ac:spMk id="9" creationId="{ABCDFCD0-CA23-4339-B3C2-C0BF690D4FAC}"/>
          </ac:spMkLst>
        </pc:spChg>
        <pc:spChg chg="add mod">
          <ac:chgData name="김형준" userId="bb9b3700-74a5-4d4e-82ff-052c17e48210" providerId="ADAL" clId="{A6F18DA5-D780-45C2-83DC-C27B5D1AE473}" dt="2021-11-05T10:01:00.737" v="21449" actId="20577"/>
          <ac:spMkLst>
            <pc:docMk/>
            <pc:sldMk cId="3256176000" sldId="288"/>
            <ac:spMk id="10" creationId="{84CE08E9-EB5F-4533-A457-DBB10BB264F7}"/>
          </ac:spMkLst>
        </pc:spChg>
        <pc:picChg chg="add mod">
          <ac:chgData name="김형준" userId="bb9b3700-74a5-4d4e-82ff-052c17e48210" providerId="ADAL" clId="{A6F18DA5-D780-45C2-83DC-C27B5D1AE473}" dt="2021-10-31T07:04:15.181" v="7843" actId="14100"/>
          <ac:picMkLst>
            <pc:docMk/>
            <pc:sldMk cId="3256176000" sldId="288"/>
            <ac:picMk id="4" creationId="{1B7D8086-1259-4D63-8488-F6D3184CB759}"/>
          </ac:picMkLst>
        </pc:picChg>
        <pc:picChg chg="add mod">
          <ac:chgData name="김형준" userId="bb9b3700-74a5-4d4e-82ff-052c17e48210" providerId="ADAL" clId="{A6F18DA5-D780-45C2-83DC-C27B5D1AE473}" dt="2021-10-31T07:04:16.528" v="7844" actId="1076"/>
          <ac:picMkLst>
            <pc:docMk/>
            <pc:sldMk cId="3256176000" sldId="288"/>
            <ac:picMk id="7" creationId="{9DAE8C38-F97E-4AB0-9C12-BD1EB763B98B}"/>
          </ac:picMkLst>
        </pc:picChg>
      </pc:sldChg>
      <pc:sldChg chg="modSp add mod ord">
        <pc:chgData name="김형준" userId="bb9b3700-74a5-4d4e-82ff-052c17e48210" providerId="ADAL" clId="{A6F18DA5-D780-45C2-83DC-C27B5D1AE473}" dt="2021-11-05T10:05:49.183" v="21541" actId="20577"/>
        <pc:sldMkLst>
          <pc:docMk/>
          <pc:sldMk cId="2887171818" sldId="289"/>
        </pc:sldMkLst>
        <pc:spChg chg="mod">
          <ac:chgData name="김형준" userId="bb9b3700-74a5-4d4e-82ff-052c17e48210" providerId="ADAL" clId="{A6F18DA5-D780-45C2-83DC-C27B5D1AE473}" dt="2021-11-05T10:05:49.183" v="21541" actId="20577"/>
          <ac:spMkLst>
            <pc:docMk/>
            <pc:sldMk cId="2887171818" sldId="289"/>
            <ac:spMk id="8" creationId="{C039E74B-AB80-42AA-B1FD-4DA59549CB34}"/>
          </ac:spMkLst>
        </pc:spChg>
      </pc:sldChg>
      <pc:sldChg chg="addSp delSp modSp add mod ord">
        <pc:chgData name="김형준" userId="bb9b3700-74a5-4d4e-82ff-052c17e48210" providerId="ADAL" clId="{A6F18DA5-D780-45C2-83DC-C27B5D1AE473}" dt="2021-11-05T10:00:54.148" v="21446" actId="20577"/>
        <pc:sldMkLst>
          <pc:docMk/>
          <pc:sldMk cId="4284257961" sldId="290"/>
        </pc:sldMkLst>
        <pc:spChg chg="mod">
          <ac:chgData name="김형준" userId="bb9b3700-74a5-4d4e-82ff-052c17e48210" providerId="ADAL" clId="{A6F18DA5-D780-45C2-83DC-C27B5D1AE473}" dt="2021-11-05T09:23:47.260" v="19449" actId="255"/>
          <ac:spMkLst>
            <pc:docMk/>
            <pc:sldMk cId="4284257961" sldId="290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0:52.733" v="21445" actId="20577"/>
          <ac:spMkLst>
            <pc:docMk/>
            <pc:sldMk cId="4284257961" sldId="290"/>
            <ac:spMk id="9" creationId="{ABCDFCD0-CA23-4339-B3C2-C0BF690D4FAC}"/>
          </ac:spMkLst>
        </pc:spChg>
        <pc:spChg chg="mod">
          <ac:chgData name="김형준" userId="bb9b3700-74a5-4d4e-82ff-052c17e48210" providerId="ADAL" clId="{A6F18DA5-D780-45C2-83DC-C27B5D1AE473}" dt="2021-11-05T10:00:54.148" v="21446" actId="20577"/>
          <ac:spMkLst>
            <pc:docMk/>
            <pc:sldMk cId="4284257961" sldId="290"/>
            <ac:spMk id="10" creationId="{84CE08E9-EB5F-4533-A457-DBB10BB264F7}"/>
          </ac:spMkLst>
        </pc:spChg>
        <pc:picChg chg="del">
          <ac:chgData name="김형준" userId="bb9b3700-74a5-4d4e-82ff-052c17e48210" providerId="ADAL" clId="{A6F18DA5-D780-45C2-83DC-C27B5D1AE473}" dt="2021-10-31T06:43:10.627" v="6114" actId="478"/>
          <ac:picMkLst>
            <pc:docMk/>
            <pc:sldMk cId="4284257961" sldId="290"/>
            <ac:picMk id="4" creationId="{1B7D8086-1259-4D63-8488-F6D3184CB759}"/>
          </ac:picMkLst>
        </pc:picChg>
        <pc:picChg chg="add mod">
          <ac:chgData name="김형준" userId="bb9b3700-74a5-4d4e-82ff-052c17e48210" providerId="ADAL" clId="{A6F18DA5-D780-45C2-83DC-C27B5D1AE473}" dt="2021-10-31T07:02:20.009" v="7810" actId="1076"/>
          <ac:picMkLst>
            <pc:docMk/>
            <pc:sldMk cId="4284257961" sldId="290"/>
            <ac:picMk id="5" creationId="{30529B84-2960-4CC5-8CE4-D6718446415E}"/>
          </ac:picMkLst>
        </pc:picChg>
        <pc:picChg chg="del">
          <ac:chgData name="김형준" userId="bb9b3700-74a5-4d4e-82ff-052c17e48210" providerId="ADAL" clId="{A6F18DA5-D780-45C2-83DC-C27B5D1AE473}" dt="2021-10-31T06:43:10.990" v="6115" actId="478"/>
          <ac:picMkLst>
            <pc:docMk/>
            <pc:sldMk cId="4284257961" sldId="290"/>
            <ac:picMk id="7" creationId="{9DAE8C38-F97E-4AB0-9C12-BD1EB763B98B}"/>
          </ac:picMkLst>
        </pc:picChg>
        <pc:picChg chg="add mod">
          <ac:chgData name="김형준" userId="bb9b3700-74a5-4d4e-82ff-052c17e48210" providerId="ADAL" clId="{A6F18DA5-D780-45C2-83DC-C27B5D1AE473}" dt="2021-10-31T07:02:15.579" v="7808" actId="1076"/>
          <ac:picMkLst>
            <pc:docMk/>
            <pc:sldMk cId="4284257961" sldId="290"/>
            <ac:picMk id="12" creationId="{FAB90314-F892-465C-B6D4-D91F670B15AC}"/>
          </ac:picMkLst>
        </pc:picChg>
      </pc:sldChg>
      <pc:sldChg chg="modSp add mod">
        <pc:chgData name="김형준" userId="bb9b3700-74a5-4d4e-82ff-052c17e48210" providerId="ADAL" clId="{A6F18DA5-D780-45C2-83DC-C27B5D1AE473}" dt="2021-11-05T10:06:14.767" v="21552" actId="20577"/>
        <pc:sldMkLst>
          <pc:docMk/>
          <pc:sldMk cId="3362186132" sldId="291"/>
        </pc:sldMkLst>
        <pc:spChg chg="mod">
          <ac:chgData name="김형준" userId="bb9b3700-74a5-4d4e-82ff-052c17e48210" providerId="ADAL" clId="{A6F18DA5-D780-45C2-83DC-C27B5D1AE473}" dt="2021-11-05T10:06:14.767" v="21552" actId="20577"/>
          <ac:spMkLst>
            <pc:docMk/>
            <pc:sldMk cId="3362186132" sldId="291"/>
            <ac:spMk id="8" creationId="{C039E74B-AB80-42AA-B1FD-4DA59549CB34}"/>
          </ac:spMkLst>
        </pc:spChg>
      </pc:sldChg>
      <pc:sldChg chg="addSp delSp modSp add mod">
        <pc:chgData name="김형준" userId="bb9b3700-74a5-4d4e-82ff-052c17e48210" providerId="ADAL" clId="{A6F18DA5-D780-45C2-83DC-C27B5D1AE473}" dt="2021-11-05T10:06:41.196" v="21555" actId="1076"/>
        <pc:sldMkLst>
          <pc:docMk/>
          <pc:sldMk cId="1793949128" sldId="292"/>
        </pc:sldMkLst>
        <pc:spChg chg="mod">
          <ac:chgData name="김형준" userId="bb9b3700-74a5-4d4e-82ff-052c17e48210" providerId="ADAL" clId="{A6F18DA5-D780-45C2-83DC-C27B5D1AE473}" dt="2021-11-05T09:24:08.755" v="19453" actId="255"/>
          <ac:spMkLst>
            <pc:docMk/>
            <pc:sldMk cId="1793949128" sldId="292"/>
            <ac:spMk id="8" creationId="{C039E74B-AB80-42AA-B1FD-4DA59549CB34}"/>
          </ac:spMkLst>
        </pc:spChg>
        <pc:spChg chg="add mod">
          <ac:chgData name="김형준" userId="bb9b3700-74a5-4d4e-82ff-052c17e48210" providerId="ADAL" clId="{A6F18DA5-D780-45C2-83DC-C27B5D1AE473}" dt="2021-11-05T10:01:08.614" v="21451" actId="20577"/>
          <ac:spMkLst>
            <pc:docMk/>
            <pc:sldMk cId="1793949128" sldId="292"/>
            <ac:spMk id="9" creationId="{6E18F27B-FC71-4404-B6F0-6BC0C690F983}"/>
          </ac:spMkLst>
        </pc:spChg>
        <pc:spChg chg="add mod">
          <ac:chgData name="김형준" userId="bb9b3700-74a5-4d4e-82ff-052c17e48210" providerId="ADAL" clId="{A6F18DA5-D780-45C2-83DC-C27B5D1AE473}" dt="2021-11-05T10:06:41.196" v="21555" actId="1076"/>
          <ac:spMkLst>
            <pc:docMk/>
            <pc:sldMk cId="1793949128" sldId="292"/>
            <ac:spMk id="10" creationId="{A462FA02-6078-439A-8938-16A120D2C850}"/>
          </ac:spMkLst>
        </pc:spChg>
        <pc:picChg chg="add del mod">
          <ac:chgData name="김형준" userId="bb9b3700-74a5-4d4e-82ff-052c17e48210" providerId="ADAL" clId="{A6F18DA5-D780-45C2-83DC-C27B5D1AE473}" dt="2021-11-01T09:51:53.727" v="13248" actId="478"/>
          <ac:picMkLst>
            <pc:docMk/>
            <pc:sldMk cId="1793949128" sldId="292"/>
            <ac:picMk id="4" creationId="{C05750B9-E6FE-401E-9263-37994F6E0CBC}"/>
          </ac:picMkLst>
        </pc:picChg>
        <pc:picChg chg="add mod">
          <ac:chgData name="김형준" userId="bb9b3700-74a5-4d4e-82ff-052c17e48210" providerId="ADAL" clId="{A6F18DA5-D780-45C2-83DC-C27B5D1AE473}" dt="2021-11-01T09:52:39.086" v="13254" actId="1076"/>
          <ac:picMkLst>
            <pc:docMk/>
            <pc:sldMk cId="1793949128" sldId="292"/>
            <ac:picMk id="5" creationId="{FEE13CE7-6C0C-4571-817D-B4EA48B88A57}"/>
          </ac:picMkLst>
        </pc:picChg>
        <pc:picChg chg="add del mod">
          <ac:chgData name="김형준" userId="bb9b3700-74a5-4d4e-82ff-052c17e48210" providerId="ADAL" clId="{A6F18DA5-D780-45C2-83DC-C27B5D1AE473}" dt="2021-11-01T09:51:53.995" v="13249" actId="478"/>
          <ac:picMkLst>
            <pc:docMk/>
            <pc:sldMk cId="1793949128" sldId="292"/>
            <ac:picMk id="7" creationId="{67C8302E-06AB-44F0-9F50-D7BB88A8DE41}"/>
          </ac:picMkLst>
        </pc:picChg>
        <pc:picChg chg="add mod">
          <ac:chgData name="김형준" userId="bb9b3700-74a5-4d4e-82ff-052c17e48210" providerId="ADAL" clId="{A6F18DA5-D780-45C2-83DC-C27B5D1AE473}" dt="2021-11-01T09:52:37.736" v="13253" actId="1076"/>
          <ac:picMkLst>
            <pc:docMk/>
            <pc:sldMk cId="1793949128" sldId="292"/>
            <ac:picMk id="12" creationId="{9D7766F7-342C-4E9A-9A84-D7B6FF762B55}"/>
          </ac:picMkLst>
        </pc:picChg>
      </pc:sldChg>
      <pc:sldChg chg="delSp modSp add mod">
        <pc:chgData name="김형준" userId="bb9b3700-74a5-4d4e-82ff-052c17e48210" providerId="ADAL" clId="{A6F18DA5-D780-45C2-83DC-C27B5D1AE473}" dt="2021-11-05T10:06:26.030" v="21554" actId="20577"/>
        <pc:sldMkLst>
          <pc:docMk/>
          <pc:sldMk cId="2551557454" sldId="293"/>
        </pc:sldMkLst>
        <pc:spChg chg="mod">
          <ac:chgData name="김형준" userId="bb9b3700-74a5-4d4e-82ff-052c17e48210" providerId="ADAL" clId="{A6F18DA5-D780-45C2-83DC-C27B5D1AE473}" dt="2021-10-31T07:05:21.986" v="7889" actId="20577"/>
          <ac:spMkLst>
            <pc:docMk/>
            <pc:sldMk cId="2551557454" sldId="293"/>
            <ac:spMk id="2" creationId="{43925CDA-3198-40D1-91A1-8DE5AEA90B7B}"/>
          </ac:spMkLst>
        </pc:spChg>
        <pc:spChg chg="mod">
          <ac:chgData name="김형준" userId="bb9b3700-74a5-4d4e-82ff-052c17e48210" providerId="ADAL" clId="{A6F18DA5-D780-45C2-83DC-C27B5D1AE473}" dt="2021-11-05T09:24:14.107" v="19454" actId="255"/>
          <ac:spMkLst>
            <pc:docMk/>
            <pc:sldMk cId="2551557454" sldId="293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6:26.030" v="21554" actId="20577"/>
          <ac:spMkLst>
            <pc:docMk/>
            <pc:sldMk cId="2551557454" sldId="293"/>
            <ac:spMk id="9" creationId="{355DE909-3F5B-4D7D-8482-AB4A5715BCE6}"/>
          </ac:spMkLst>
        </pc:spChg>
        <pc:spChg chg="del">
          <ac:chgData name="김형준" userId="bb9b3700-74a5-4d4e-82ff-052c17e48210" providerId="ADAL" clId="{A6F18DA5-D780-45C2-83DC-C27B5D1AE473}" dt="2021-10-31T07:05:05.579" v="7852" actId="478"/>
          <ac:spMkLst>
            <pc:docMk/>
            <pc:sldMk cId="2551557454" sldId="293"/>
            <ac:spMk id="9" creationId="{6E18F27B-FC71-4404-B6F0-6BC0C690F983}"/>
          </ac:spMkLst>
        </pc:spChg>
        <pc:spChg chg="del">
          <ac:chgData name="김형준" userId="bb9b3700-74a5-4d4e-82ff-052c17e48210" providerId="ADAL" clId="{A6F18DA5-D780-45C2-83DC-C27B5D1AE473}" dt="2021-10-31T07:05:07.076" v="7853" actId="478"/>
          <ac:spMkLst>
            <pc:docMk/>
            <pc:sldMk cId="2551557454" sldId="293"/>
            <ac:spMk id="10" creationId="{A462FA02-6078-439A-8938-16A120D2C850}"/>
          </ac:spMkLst>
        </pc:spChg>
        <pc:picChg chg="del">
          <ac:chgData name="김형준" userId="bb9b3700-74a5-4d4e-82ff-052c17e48210" providerId="ADAL" clId="{A6F18DA5-D780-45C2-83DC-C27B5D1AE473}" dt="2021-10-31T07:05:03.990" v="7850" actId="478"/>
          <ac:picMkLst>
            <pc:docMk/>
            <pc:sldMk cId="2551557454" sldId="293"/>
            <ac:picMk id="4" creationId="{C05750B9-E6FE-401E-9263-37994F6E0CBC}"/>
          </ac:picMkLst>
        </pc:picChg>
        <pc:picChg chg="del">
          <ac:chgData name="김형준" userId="bb9b3700-74a5-4d4e-82ff-052c17e48210" providerId="ADAL" clId="{A6F18DA5-D780-45C2-83DC-C27B5D1AE473}" dt="2021-10-31T07:05:04.336" v="7851" actId="478"/>
          <ac:picMkLst>
            <pc:docMk/>
            <pc:sldMk cId="2551557454" sldId="293"/>
            <ac:picMk id="7" creationId="{67C8302E-06AB-44F0-9F50-D7BB88A8DE41}"/>
          </ac:picMkLst>
        </pc:picChg>
        <pc:picChg chg="mod">
          <ac:chgData name="김형준" userId="bb9b3700-74a5-4d4e-82ff-052c17e48210" providerId="ADAL" clId="{A6F18DA5-D780-45C2-83DC-C27B5D1AE473}" dt="2021-11-05T08:52:34.256" v="18936" actId="1076"/>
          <ac:picMkLst>
            <pc:docMk/>
            <pc:sldMk cId="2551557454" sldId="293"/>
            <ac:picMk id="7" creationId="{8A860104-BB0B-4184-AFD7-477AB69B0F29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0:41.894" v="21595" actId="20577"/>
        <pc:sldMkLst>
          <pc:docMk/>
          <pc:sldMk cId="1236398935" sldId="294"/>
        </pc:sldMkLst>
        <pc:spChg chg="mod">
          <ac:chgData name="김형준" userId="bb9b3700-74a5-4d4e-82ff-052c17e48210" providerId="ADAL" clId="{A6F18DA5-D780-45C2-83DC-C27B5D1AE473}" dt="2021-10-31T07:07:46.172" v="7947"/>
          <ac:spMkLst>
            <pc:docMk/>
            <pc:sldMk cId="1236398935" sldId="294"/>
            <ac:spMk id="2" creationId="{43925CDA-3198-40D1-91A1-8DE5AEA90B7B}"/>
          </ac:spMkLst>
        </pc:spChg>
        <pc:spChg chg="add mod">
          <ac:chgData name="김형준" userId="bb9b3700-74a5-4d4e-82ff-052c17e48210" providerId="ADAL" clId="{A6F18DA5-D780-45C2-83DC-C27B5D1AE473}" dt="2021-11-05T10:10:32.248" v="21592" actId="20577"/>
          <ac:spMkLst>
            <pc:docMk/>
            <pc:sldMk cId="1236398935" sldId="294"/>
            <ac:spMk id="7" creationId="{EF6E2536-A257-4C2F-B533-DE4328162E12}"/>
          </ac:spMkLst>
        </pc:spChg>
        <pc:spChg chg="mod">
          <ac:chgData name="김형준" userId="bb9b3700-74a5-4d4e-82ff-052c17e48210" providerId="ADAL" clId="{A6F18DA5-D780-45C2-83DC-C27B5D1AE473}" dt="2021-11-05T10:10:41.894" v="21595" actId="20577"/>
          <ac:spMkLst>
            <pc:docMk/>
            <pc:sldMk cId="1236398935" sldId="294"/>
            <ac:spMk id="8" creationId="{C039E74B-AB80-42AA-B1FD-4DA59549CB34}"/>
          </ac:spMkLst>
        </pc:spChg>
        <pc:graphicFrameChg chg="add del mod modGraphic">
          <ac:chgData name="김형준" userId="bb9b3700-74a5-4d4e-82ff-052c17e48210" providerId="ADAL" clId="{A6F18DA5-D780-45C2-83DC-C27B5D1AE473}" dt="2021-10-31T08:02:28.697" v="8305" actId="478"/>
          <ac:graphicFrameMkLst>
            <pc:docMk/>
            <pc:sldMk cId="1236398935" sldId="294"/>
            <ac:graphicFrameMk id="3" creationId="{571616CF-A1D2-45D8-A013-DB19EE2FBF13}"/>
          </ac:graphicFrameMkLst>
        </pc:graphicFrameChg>
        <pc:graphicFrameChg chg="add mod modGraphic">
          <ac:chgData name="김형준" userId="bb9b3700-74a5-4d4e-82ff-052c17e48210" providerId="ADAL" clId="{A6F18DA5-D780-45C2-83DC-C27B5D1AE473}" dt="2021-11-05T09:31:29.160" v="19488" actId="14100"/>
          <ac:graphicFrameMkLst>
            <pc:docMk/>
            <pc:sldMk cId="1236398935" sldId="294"/>
            <ac:graphicFrameMk id="4" creationId="{69EAB7E3-B5B8-40A9-BE18-7C49A6D3596D}"/>
          </ac:graphicFrameMkLst>
        </pc:graphicFrameChg>
      </pc:sldChg>
      <pc:sldChg chg="addSp delSp modSp add mod">
        <pc:chgData name="김형준" userId="bb9b3700-74a5-4d4e-82ff-052c17e48210" providerId="ADAL" clId="{A6F18DA5-D780-45C2-83DC-C27B5D1AE473}" dt="2021-11-05T10:11:10.648" v="21610" actId="20577"/>
        <pc:sldMkLst>
          <pc:docMk/>
          <pc:sldMk cId="4099063749" sldId="295"/>
        </pc:sldMkLst>
        <pc:spChg chg="add del">
          <ac:chgData name="김형준" userId="bb9b3700-74a5-4d4e-82ff-052c17e48210" providerId="ADAL" clId="{A6F18DA5-D780-45C2-83DC-C27B5D1AE473}" dt="2021-10-31T08:26:40.937" v="9494"/>
          <ac:spMkLst>
            <pc:docMk/>
            <pc:sldMk cId="4099063749" sldId="295"/>
            <ac:spMk id="3" creationId="{94E23150-6501-40E4-AB81-F775CFF55400}"/>
          </ac:spMkLst>
        </pc:spChg>
        <pc:spChg chg="del">
          <ac:chgData name="김형준" userId="bb9b3700-74a5-4d4e-82ff-052c17e48210" providerId="ADAL" clId="{A6F18DA5-D780-45C2-83DC-C27B5D1AE473}" dt="2021-10-31T08:26:18.040" v="9480" actId="478"/>
          <ac:spMkLst>
            <pc:docMk/>
            <pc:sldMk cId="4099063749" sldId="295"/>
            <ac:spMk id="7" creationId="{EF6E2536-A257-4C2F-B533-DE4328162E12}"/>
          </ac:spMkLst>
        </pc:spChg>
        <pc:spChg chg="mod">
          <ac:chgData name="김형준" userId="bb9b3700-74a5-4d4e-82ff-052c17e48210" providerId="ADAL" clId="{A6F18DA5-D780-45C2-83DC-C27B5D1AE473}" dt="2021-11-05T10:11:10.648" v="21610" actId="20577"/>
          <ac:spMkLst>
            <pc:docMk/>
            <pc:sldMk cId="4099063749" sldId="295"/>
            <ac:spMk id="8" creationId="{C039E74B-AB80-42AA-B1FD-4DA59549CB34}"/>
          </ac:spMkLst>
        </pc:spChg>
        <pc:spChg chg="add del mod">
          <ac:chgData name="김형준" userId="bb9b3700-74a5-4d4e-82ff-052c17e48210" providerId="ADAL" clId="{A6F18DA5-D780-45C2-83DC-C27B5D1AE473}" dt="2021-10-31T08:36:42.439" v="9952" actId="478"/>
          <ac:spMkLst>
            <pc:docMk/>
            <pc:sldMk cId="4099063749" sldId="295"/>
            <ac:spMk id="10" creationId="{B6565E81-C3CC-499C-B93C-F5E51C261208}"/>
          </ac:spMkLst>
        </pc:spChg>
        <pc:spChg chg="add mod ord">
          <ac:chgData name="김형준" userId="bb9b3700-74a5-4d4e-82ff-052c17e48210" providerId="ADAL" clId="{A6F18DA5-D780-45C2-83DC-C27B5D1AE473}" dt="2021-10-31T09:34:49.992" v="11297" actId="1076"/>
          <ac:spMkLst>
            <pc:docMk/>
            <pc:sldMk cId="4099063749" sldId="295"/>
            <ac:spMk id="11" creationId="{7D325054-3547-4406-A35E-F9BBE9DED781}"/>
          </ac:spMkLst>
        </pc:spChg>
        <pc:spChg chg="add del mod">
          <ac:chgData name="김형준" userId="bb9b3700-74a5-4d4e-82ff-052c17e48210" providerId="ADAL" clId="{A6F18DA5-D780-45C2-83DC-C27B5D1AE473}" dt="2021-10-31T08:36:43.195" v="9953" actId="478"/>
          <ac:spMkLst>
            <pc:docMk/>
            <pc:sldMk cId="4099063749" sldId="295"/>
            <ac:spMk id="12" creationId="{46D538A6-A5CD-445A-AA1E-614E45B160EB}"/>
          </ac:spMkLst>
        </pc:spChg>
        <pc:spChg chg="add del mod">
          <ac:chgData name="김형준" userId="bb9b3700-74a5-4d4e-82ff-052c17e48210" providerId="ADAL" clId="{A6F18DA5-D780-45C2-83DC-C27B5D1AE473}" dt="2021-10-31T08:33:57.638" v="9846" actId="478"/>
          <ac:spMkLst>
            <pc:docMk/>
            <pc:sldMk cId="4099063749" sldId="295"/>
            <ac:spMk id="13" creationId="{DDB8C4A4-0660-451F-B298-A844828529A7}"/>
          </ac:spMkLst>
        </pc:spChg>
        <pc:spChg chg="add del mod">
          <ac:chgData name="김형준" userId="bb9b3700-74a5-4d4e-82ff-052c17e48210" providerId="ADAL" clId="{A6F18DA5-D780-45C2-83DC-C27B5D1AE473}" dt="2021-10-31T08:36:44.160" v="9954" actId="478"/>
          <ac:spMkLst>
            <pc:docMk/>
            <pc:sldMk cId="4099063749" sldId="295"/>
            <ac:spMk id="14" creationId="{062BC94A-E61A-401E-BB97-20202C51D65E}"/>
          </ac:spMkLst>
        </pc:spChg>
        <pc:spChg chg="add del mod">
          <ac:chgData name="김형준" userId="bb9b3700-74a5-4d4e-82ff-052c17e48210" providerId="ADAL" clId="{A6F18DA5-D780-45C2-83DC-C27B5D1AE473}" dt="2021-10-31T08:33:56.936" v="9845" actId="478"/>
          <ac:spMkLst>
            <pc:docMk/>
            <pc:sldMk cId="4099063749" sldId="295"/>
            <ac:spMk id="15" creationId="{7EBF5142-C8ED-448B-AB15-AB9CA15F8642}"/>
          </ac:spMkLst>
        </pc:spChg>
        <pc:spChg chg="add del mod">
          <ac:chgData name="김형준" userId="bb9b3700-74a5-4d4e-82ff-052c17e48210" providerId="ADAL" clId="{A6F18DA5-D780-45C2-83DC-C27B5D1AE473}" dt="2021-10-31T08:36:45.295" v="9955" actId="478"/>
          <ac:spMkLst>
            <pc:docMk/>
            <pc:sldMk cId="4099063749" sldId="295"/>
            <ac:spMk id="16" creationId="{B48FB69B-67DD-4D2B-8E34-2068DE235B2A}"/>
          </ac:spMkLst>
        </pc:spChg>
        <pc:spChg chg="add mod ord">
          <ac:chgData name="김형준" userId="bb9b3700-74a5-4d4e-82ff-052c17e48210" providerId="ADAL" clId="{A6F18DA5-D780-45C2-83DC-C27B5D1AE473}" dt="2021-10-31T09:33:44.031" v="11293" actId="14100"/>
          <ac:spMkLst>
            <pc:docMk/>
            <pc:sldMk cId="4099063749" sldId="295"/>
            <ac:spMk id="17" creationId="{77B8EAEB-F646-45A8-B27D-C175E01B13DB}"/>
          </ac:spMkLst>
        </pc:spChg>
        <pc:spChg chg="add del mod">
          <ac:chgData name="김형준" userId="bb9b3700-74a5-4d4e-82ff-052c17e48210" providerId="ADAL" clId="{A6F18DA5-D780-45C2-83DC-C27B5D1AE473}" dt="2021-10-31T08:37:11.714" v="9957" actId="478"/>
          <ac:spMkLst>
            <pc:docMk/>
            <pc:sldMk cId="4099063749" sldId="295"/>
            <ac:spMk id="18" creationId="{70CE9A0E-5E27-4877-B870-5BE4EC8AB2BA}"/>
          </ac:spMkLst>
        </pc:spChg>
        <pc:spChg chg="add del mod ord">
          <ac:chgData name="김형준" userId="bb9b3700-74a5-4d4e-82ff-052c17e48210" providerId="ADAL" clId="{A6F18DA5-D780-45C2-83DC-C27B5D1AE473}" dt="2021-10-31T08:57:51.506" v="10433" actId="478"/>
          <ac:spMkLst>
            <pc:docMk/>
            <pc:sldMk cId="4099063749" sldId="295"/>
            <ac:spMk id="19" creationId="{6453E032-CD59-4948-9D1E-93EF7AF38E56}"/>
          </ac:spMkLst>
        </pc:spChg>
        <pc:spChg chg="add del mod">
          <ac:chgData name="김형준" userId="bb9b3700-74a5-4d4e-82ff-052c17e48210" providerId="ADAL" clId="{A6F18DA5-D780-45C2-83DC-C27B5D1AE473}" dt="2021-10-31T08:59:28.296" v="10452" actId="478"/>
          <ac:spMkLst>
            <pc:docMk/>
            <pc:sldMk cId="4099063749" sldId="295"/>
            <ac:spMk id="25" creationId="{ACAB347B-4FF4-4893-B59C-E1A29574FC57}"/>
          </ac:spMkLst>
        </pc:spChg>
        <pc:spChg chg="add del mod">
          <ac:chgData name="김형준" userId="bb9b3700-74a5-4d4e-82ff-052c17e48210" providerId="ADAL" clId="{A6F18DA5-D780-45C2-83DC-C27B5D1AE473}" dt="2021-10-31T08:51:54.003" v="10262" actId="478"/>
          <ac:spMkLst>
            <pc:docMk/>
            <pc:sldMk cId="4099063749" sldId="295"/>
            <ac:spMk id="37" creationId="{BCD1CDF9-E38A-4ABB-8416-7DFE6C759474}"/>
          </ac:spMkLst>
        </pc:spChg>
        <pc:spChg chg="add mod">
          <ac:chgData name="김형준" userId="bb9b3700-74a5-4d4e-82ff-052c17e48210" providerId="ADAL" clId="{A6F18DA5-D780-45C2-83DC-C27B5D1AE473}" dt="2021-10-31T09:03:44.940" v="10744" actId="20577"/>
          <ac:spMkLst>
            <pc:docMk/>
            <pc:sldMk cId="4099063749" sldId="295"/>
            <ac:spMk id="39" creationId="{F2A270F5-24C7-4050-A351-51FABB75365D}"/>
          </ac:spMkLst>
        </pc:spChg>
        <pc:spChg chg="add mod">
          <ac:chgData name="김형준" userId="bb9b3700-74a5-4d4e-82ff-052c17e48210" providerId="ADAL" clId="{A6F18DA5-D780-45C2-83DC-C27B5D1AE473}" dt="2021-10-31T09:33:29.297" v="11289" actId="14100"/>
          <ac:spMkLst>
            <pc:docMk/>
            <pc:sldMk cId="4099063749" sldId="295"/>
            <ac:spMk id="42" creationId="{EFB8757B-31D8-4D4A-99FB-920F00A1FA56}"/>
          </ac:spMkLst>
        </pc:spChg>
        <pc:spChg chg="add mod">
          <ac:chgData name="김형준" userId="bb9b3700-74a5-4d4e-82ff-052c17e48210" providerId="ADAL" clId="{A6F18DA5-D780-45C2-83DC-C27B5D1AE473}" dt="2021-10-31T09:24:53.705" v="11070" actId="1076"/>
          <ac:spMkLst>
            <pc:docMk/>
            <pc:sldMk cId="4099063749" sldId="295"/>
            <ac:spMk id="43" creationId="{D8DA74BD-6EA7-48C1-9F7D-E32DB2C23329}"/>
          </ac:spMkLst>
        </pc:spChg>
        <pc:spChg chg="add mod">
          <ac:chgData name="김형준" userId="bb9b3700-74a5-4d4e-82ff-052c17e48210" providerId="ADAL" clId="{A6F18DA5-D780-45C2-83DC-C27B5D1AE473}" dt="2021-10-31T09:24:53.705" v="11070" actId="1076"/>
          <ac:spMkLst>
            <pc:docMk/>
            <pc:sldMk cId="4099063749" sldId="295"/>
            <ac:spMk id="45" creationId="{E030C795-FEF4-4F0F-8E22-B153986C901E}"/>
          </ac:spMkLst>
        </pc:spChg>
        <pc:spChg chg="add del mod">
          <ac:chgData name="김형준" userId="bb9b3700-74a5-4d4e-82ff-052c17e48210" providerId="ADAL" clId="{A6F18DA5-D780-45C2-83DC-C27B5D1AE473}" dt="2021-10-31T09:21:12.245" v="11049" actId="478"/>
          <ac:spMkLst>
            <pc:docMk/>
            <pc:sldMk cId="4099063749" sldId="295"/>
            <ac:spMk id="48" creationId="{99062EFD-6E28-401E-BED4-3C769F85321F}"/>
          </ac:spMkLst>
        </pc:spChg>
        <pc:spChg chg="add mod">
          <ac:chgData name="김형준" userId="bb9b3700-74a5-4d4e-82ff-052c17e48210" providerId="ADAL" clId="{A6F18DA5-D780-45C2-83DC-C27B5D1AE473}" dt="2021-10-31T09:41:23.198" v="11317" actId="1076"/>
          <ac:spMkLst>
            <pc:docMk/>
            <pc:sldMk cId="4099063749" sldId="295"/>
            <ac:spMk id="49" creationId="{C1DADBF0-5A29-4E78-96F9-B0C299DB0FB8}"/>
          </ac:spMkLst>
        </pc:spChg>
        <pc:spChg chg="add mod">
          <ac:chgData name="김형준" userId="bb9b3700-74a5-4d4e-82ff-052c17e48210" providerId="ADAL" clId="{A6F18DA5-D780-45C2-83DC-C27B5D1AE473}" dt="2021-11-05T10:10:50.611" v="21598" actId="20577"/>
          <ac:spMkLst>
            <pc:docMk/>
            <pc:sldMk cId="4099063749" sldId="295"/>
            <ac:spMk id="51" creationId="{0F2191ED-7D0D-408A-8685-CE4508621196}"/>
          </ac:spMkLst>
        </pc:spChg>
        <pc:spChg chg="add mod">
          <ac:chgData name="김형준" userId="bb9b3700-74a5-4d4e-82ff-052c17e48210" providerId="ADAL" clId="{A6F18DA5-D780-45C2-83DC-C27B5D1AE473}" dt="2021-10-31T09:24:53.705" v="11070" actId="1076"/>
          <ac:spMkLst>
            <pc:docMk/>
            <pc:sldMk cId="4099063749" sldId="295"/>
            <ac:spMk id="52" creationId="{35AA9534-2563-4ED4-9370-A6440244CB56}"/>
          </ac:spMkLst>
        </pc:spChg>
        <pc:graphicFrameChg chg="del">
          <ac:chgData name="김형준" userId="bb9b3700-74a5-4d4e-82ff-052c17e48210" providerId="ADAL" clId="{A6F18DA5-D780-45C2-83DC-C27B5D1AE473}" dt="2021-10-31T08:26:16.878" v="9479" actId="478"/>
          <ac:graphicFrameMkLst>
            <pc:docMk/>
            <pc:sldMk cId="4099063749" sldId="295"/>
            <ac:graphicFrameMk id="4" creationId="{69EAB7E3-B5B8-40A9-BE18-7C49A6D3596D}"/>
          </ac:graphicFrameMkLst>
        </pc:graphicFrameChg>
        <pc:graphicFrameChg chg="add del mod modGraphic">
          <ac:chgData name="김형준" userId="bb9b3700-74a5-4d4e-82ff-052c17e48210" providerId="ADAL" clId="{A6F18DA5-D780-45C2-83DC-C27B5D1AE473}" dt="2021-10-31T08:37:30.783" v="9958" actId="478"/>
          <ac:graphicFrameMkLst>
            <pc:docMk/>
            <pc:sldMk cId="4099063749" sldId="295"/>
            <ac:graphicFrameMk id="9" creationId="{A6D784C6-4403-41CD-AD3F-130A19DF3BD4}"/>
          </ac:graphicFrameMkLst>
        </pc:graphicFrameChg>
        <pc:graphicFrameChg chg="add del mod">
          <ac:chgData name="김형준" userId="bb9b3700-74a5-4d4e-82ff-052c17e48210" providerId="ADAL" clId="{A6F18DA5-D780-45C2-83DC-C27B5D1AE473}" dt="2021-10-31T08:37:36.892" v="9962" actId="478"/>
          <ac:graphicFrameMkLst>
            <pc:docMk/>
            <pc:sldMk cId="4099063749" sldId="295"/>
            <ac:graphicFrameMk id="23" creationId="{B3CDC8C4-AB33-47AC-9A01-27C50A700ED7}"/>
          </ac:graphicFrameMkLst>
        </pc:graphicFrameChg>
        <pc:graphicFrameChg chg="add del mod modGraphic">
          <ac:chgData name="김형준" userId="bb9b3700-74a5-4d4e-82ff-052c17e48210" providerId="ADAL" clId="{A6F18DA5-D780-45C2-83DC-C27B5D1AE473}" dt="2021-10-31T09:24:35.393" v="11067" actId="20577"/>
          <ac:graphicFrameMkLst>
            <pc:docMk/>
            <pc:sldMk cId="4099063749" sldId="295"/>
            <ac:graphicFrameMk id="24" creationId="{7441691C-47FD-473B-B3BA-8E23571C4250}"/>
          </ac:graphicFrameMkLst>
        </pc:graphicFrameChg>
        <pc:cxnChg chg="add del mod">
          <ac:chgData name="김형준" userId="bb9b3700-74a5-4d4e-82ff-052c17e48210" providerId="ADAL" clId="{A6F18DA5-D780-45C2-83DC-C27B5D1AE473}" dt="2021-10-31T08:37:32.630" v="9959" actId="478"/>
          <ac:cxnSpMkLst>
            <pc:docMk/>
            <pc:sldMk cId="4099063749" sldId="295"/>
            <ac:cxnSpMk id="20" creationId="{A35D6254-73F5-4165-A3EE-8E6209509BF8}"/>
          </ac:cxnSpMkLst>
        </pc:cxnChg>
        <pc:cxnChg chg="add mod">
          <ac:chgData name="김형준" userId="bb9b3700-74a5-4d4e-82ff-052c17e48210" providerId="ADAL" clId="{A6F18DA5-D780-45C2-83DC-C27B5D1AE473}" dt="2021-10-31T09:24:42.297" v="11068" actId="14100"/>
          <ac:cxnSpMkLst>
            <pc:docMk/>
            <pc:sldMk cId="4099063749" sldId="295"/>
            <ac:cxnSpMk id="27" creationId="{313E8F7D-C68F-4C7E-B866-DADDBC6935C8}"/>
          </ac:cxnSpMkLst>
        </pc:cxnChg>
        <pc:cxnChg chg="add mod">
          <ac:chgData name="김형준" userId="bb9b3700-74a5-4d4e-82ff-052c17e48210" providerId="ADAL" clId="{A6F18DA5-D780-45C2-83DC-C27B5D1AE473}" dt="2021-10-31T09:34:20.327" v="11296" actId="1076"/>
          <ac:cxnSpMkLst>
            <pc:docMk/>
            <pc:sldMk cId="4099063749" sldId="295"/>
            <ac:cxnSpMk id="34" creationId="{A1B1E0F1-BAC8-4060-8714-489CC5B1BDA3}"/>
          </ac:cxnSpMkLst>
        </pc:cxnChg>
        <pc:cxnChg chg="add del mod">
          <ac:chgData name="김형준" userId="bb9b3700-74a5-4d4e-82ff-052c17e48210" providerId="ADAL" clId="{A6F18DA5-D780-45C2-83DC-C27B5D1AE473}" dt="2021-10-31T08:52:26.075" v="10268" actId="478"/>
          <ac:cxnSpMkLst>
            <pc:docMk/>
            <pc:sldMk cId="4099063749" sldId="295"/>
            <ac:cxnSpMk id="36" creationId="{EC859D16-BEDA-4A2C-B8D2-1823EC8E46FC}"/>
          </ac:cxnSpMkLst>
        </pc:cxnChg>
        <pc:cxnChg chg="add mod">
          <ac:chgData name="김형준" userId="bb9b3700-74a5-4d4e-82ff-052c17e48210" providerId="ADAL" clId="{A6F18DA5-D780-45C2-83DC-C27B5D1AE473}" dt="2021-10-31T09:41:26.551" v="11318" actId="1076"/>
          <ac:cxnSpMkLst>
            <pc:docMk/>
            <pc:sldMk cId="4099063749" sldId="295"/>
            <ac:cxnSpMk id="38" creationId="{24F494E3-AE2C-4D8D-AB3A-26109AD6E1BF}"/>
          </ac:cxnSpMkLst>
        </pc:cxnChg>
        <pc:cxnChg chg="add mod">
          <ac:chgData name="김형준" userId="bb9b3700-74a5-4d4e-82ff-052c17e48210" providerId="ADAL" clId="{A6F18DA5-D780-45C2-83DC-C27B5D1AE473}" dt="2021-10-31T09:24:53.705" v="11070" actId="1076"/>
          <ac:cxnSpMkLst>
            <pc:docMk/>
            <pc:sldMk cId="4099063749" sldId="295"/>
            <ac:cxnSpMk id="40" creationId="{2F11A70A-1DC8-4A47-AE10-50CA406B09B2}"/>
          </ac:cxnSpMkLst>
        </pc:cxnChg>
        <pc:cxnChg chg="add mod">
          <ac:chgData name="김형준" userId="bb9b3700-74a5-4d4e-82ff-052c17e48210" providerId="ADAL" clId="{A6F18DA5-D780-45C2-83DC-C27B5D1AE473}" dt="2021-10-31T09:24:53.705" v="11070" actId="1076"/>
          <ac:cxnSpMkLst>
            <pc:docMk/>
            <pc:sldMk cId="4099063749" sldId="295"/>
            <ac:cxnSpMk id="41" creationId="{4B3DD4AB-C6F6-453F-A086-4FFDE93A8DE5}"/>
          </ac:cxnSpMkLst>
        </pc:cxnChg>
        <pc:cxnChg chg="add mod">
          <ac:chgData name="김형준" userId="bb9b3700-74a5-4d4e-82ff-052c17e48210" providerId="ADAL" clId="{A6F18DA5-D780-45C2-83DC-C27B5D1AE473}" dt="2021-10-31T09:33:38.598" v="11291" actId="1076"/>
          <ac:cxnSpMkLst>
            <pc:docMk/>
            <pc:sldMk cId="4099063749" sldId="295"/>
            <ac:cxnSpMk id="44" creationId="{AD5AECFF-446A-40EA-A11B-9BC6C7E0B1C1}"/>
          </ac:cxnSpMkLst>
        </pc:cxnChg>
        <pc:cxnChg chg="add mod">
          <ac:chgData name="김형준" userId="bb9b3700-74a5-4d4e-82ff-052c17e48210" providerId="ADAL" clId="{A6F18DA5-D780-45C2-83DC-C27B5D1AE473}" dt="2021-10-31T09:24:53.705" v="11070" actId="1076"/>
          <ac:cxnSpMkLst>
            <pc:docMk/>
            <pc:sldMk cId="4099063749" sldId="295"/>
            <ac:cxnSpMk id="46" creationId="{7D101C7C-F933-4162-8DBE-099A0F1F5EFF}"/>
          </ac:cxnSpMkLst>
        </pc:cxnChg>
        <pc:cxnChg chg="add mod">
          <ac:chgData name="김형준" userId="bb9b3700-74a5-4d4e-82ff-052c17e48210" providerId="ADAL" clId="{A6F18DA5-D780-45C2-83DC-C27B5D1AE473}" dt="2021-10-31T09:24:53.705" v="11070" actId="1076"/>
          <ac:cxnSpMkLst>
            <pc:docMk/>
            <pc:sldMk cId="4099063749" sldId="295"/>
            <ac:cxnSpMk id="47" creationId="{FAFF9154-1703-4BFD-BDFA-89BBB4B52C18}"/>
          </ac:cxnSpMkLst>
        </pc:cxnChg>
        <pc:cxnChg chg="add mod">
          <ac:chgData name="김형준" userId="bb9b3700-74a5-4d4e-82ff-052c17e48210" providerId="ADAL" clId="{A6F18DA5-D780-45C2-83DC-C27B5D1AE473}" dt="2021-10-31T09:24:53.705" v="11070" actId="1076"/>
          <ac:cxnSpMkLst>
            <pc:docMk/>
            <pc:sldMk cId="4099063749" sldId="295"/>
            <ac:cxnSpMk id="50" creationId="{4A73B6CF-4A2A-4025-B73D-9D44F4DB8B7E}"/>
          </ac:cxnSpMkLst>
        </pc:cxnChg>
      </pc:sldChg>
      <pc:sldChg chg="addSp delSp modSp add mod addCm delCm modCm">
        <pc:chgData name="김형준" userId="bb9b3700-74a5-4d4e-82ff-052c17e48210" providerId="ADAL" clId="{A6F18DA5-D780-45C2-83DC-C27B5D1AE473}" dt="2021-11-05T10:17:34.610" v="21758" actId="1076"/>
        <pc:sldMkLst>
          <pc:docMk/>
          <pc:sldMk cId="1904171661" sldId="296"/>
        </pc:sldMkLst>
        <pc:spChg chg="add mod">
          <ac:chgData name="김형준" userId="bb9b3700-74a5-4d4e-82ff-052c17e48210" providerId="ADAL" clId="{A6F18DA5-D780-45C2-83DC-C27B5D1AE473}" dt="2021-11-05T10:17:34.610" v="21758" actId="1076"/>
          <ac:spMkLst>
            <pc:docMk/>
            <pc:sldMk cId="1904171661" sldId="296"/>
            <ac:spMk id="3" creationId="{E30FBAE3-482B-473F-B359-5F46A91443C4}"/>
          </ac:spMkLst>
        </pc:spChg>
        <pc:spChg chg="mod">
          <ac:chgData name="김형준" userId="bb9b3700-74a5-4d4e-82ff-052c17e48210" providerId="ADAL" clId="{A6F18DA5-D780-45C2-83DC-C27B5D1AE473}" dt="2021-11-05T10:12:34.543" v="21648" actId="20577"/>
          <ac:spMkLst>
            <pc:docMk/>
            <pc:sldMk cId="1904171661" sldId="296"/>
            <ac:spMk id="8" creationId="{C039E74B-AB80-42AA-B1FD-4DA59549CB34}"/>
          </ac:spMkLst>
        </pc:spChg>
        <pc:spChg chg="del mod">
          <ac:chgData name="김형준" userId="bb9b3700-74a5-4d4e-82ff-052c17e48210" providerId="ADAL" clId="{A6F18DA5-D780-45C2-83DC-C27B5D1AE473}" dt="2021-10-31T09:26:32.182" v="11076" actId="478"/>
          <ac:spMkLst>
            <pc:docMk/>
            <pc:sldMk cId="1904171661" sldId="296"/>
            <ac:spMk id="11" creationId="{7D325054-3547-4406-A35E-F9BBE9DED781}"/>
          </ac:spMkLst>
        </pc:spChg>
        <pc:spChg chg="del mod">
          <ac:chgData name="김형준" userId="bb9b3700-74a5-4d4e-82ff-052c17e48210" providerId="ADAL" clId="{A6F18DA5-D780-45C2-83DC-C27B5D1AE473}" dt="2021-10-31T09:26:32.811" v="11077" actId="478"/>
          <ac:spMkLst>
            <pc:docMk/>
            <pc:sldMk cId="1904171661" sldId="296"/>
            <ac:spMk id="17" creationId="{77B8EAEB-F646-45A8-B27D-C175E01B13DB}"/>
          </ac:spMkLst>
        </pc:spChg>
        <pc:spChg chg="del mod">
          <ac:chgData name="김형준" userId="bb9b3700-74a5-4d4e-82ff-052c17e48210" providerId="ADAL" clId="{A6F18DA5-D780-45C2-83DC-C27B5D1AE473}" dt="2021-10-31T09:26:35.981" v="11080" actId="478"/>
          <ac:spMkLst>
            <pc:docMk/>
            <pc:sldMk cId="1904171661" sldId="296"/>
            <ac:spMk id="25" creationId="{ACAB347B-4FF4-4893-B59C-E1A29574FC57}"/>
          </ac:spMkLst>
        </pc:spChg>
        <pc:spChg chg="add del mod">
          <ac:chgData name="김형준" userId="bb9b3700-74a5-4d4e-82ff-052c17e48210" providerId="ADAL" clId="{A6F18DA5-D780-45C2-83DC-C27B5D1AE473}" dt="2021-10-31T08:59:57.236" v="10485" actId="21"/>
          <ac:spMkLst>
            <pc:docMk/>
            <pc:sldMk cId="1904171661" sldId="296"/>
            <ac:spMk id="26" creationId="{153F05DE-0914-4028-8401-15D1CB8FBC16}"/>
          </ac:spMkLst>
        </pc:spChg>
        <pc:spChg chg="add mod">
          <ac:chgData name="김형준" userId="bb9b3700-74a5-4d4e-82ff-052c17e48210" providerId="ADAL" clId="{A6F18DA5-D780-45C2-83DC-C27B5D1AE473}" dt="2021-11-05T10:11:41.139" v="21615" actId="20577"/>
          <ac:spMkLst>
            <pc:docMk/>
            <pc:sldMk cId="1904171661" sldId="296"/>
            <ac:spMk id="28" creationId="{7E14333E-A99D-4881-A6D6-E5CDFDFB1591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30" creationId="{05E1A9D0-F5D2-4B34-AB3E-3E02215B0E44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31" creationId="{47B5AD7E-15D4-4C7F-8A88-9D70168365A8}"/>
          </ac:spMkLst>
        </pc:spChg>
        <pc:spChg chg="mod">
          <ac:chgData name="김형준" userId="bb9b3700-74a5-4d4e-82ff-052c17e48210" providerId="ADAL" clId="{A6F18DA5-D780-45C2-83DC-C27B5D1AE473}" dt="2021-10-31T09:58:32.486" v="11852" actId="113"/>
          <ac:spMkLst>
            <pc:docMk/>
            <pc:sldMk cId="1904171661" sldId="296"/>
            <ac:spMk id="39" creationId="{F2A270F5-24C7-4050-A351-51FABB75365D}"/>
          </ac:spMkLst>
        </pc:spChg>
        <pc:spChg chg="del mod">
          <ac:chgData name="김형준" userId="bb9b3700-74a5-4d4e-82ff-052c17e48210" providerId="ADAL" clId="{A6F18DA5-D780-45C2-83DC-C27B5D1AE473}" dt="2021-10-31T09:07:38.379" v="10868" actId="478"/>
          <ac:spMkLst>
            <pc:docMk/>
            <pc:sldMk cId="1904171661" sldId="296"/>
            <ac:spMk id="42" creationId="{EFB8757B-31D8-4D4A-99FB-920F00A1FA56}"/>
          </ac:spMkLst>
        </pc:spChg>
        <pc:spChg chg="del mod">
          <ac:chgData name="김형준" userId="bb9b3700-74a5-4d4e-82ff-052c17e48210" providerId="ADAL" clId="{A6F18DA5-D780-45C2-83DC-C27B5D1AE473}" dt="2021-10-31T09:26:33.397" v="11078" actId="478"/>
          <ac:spMkLst>
            <pc:docMk/>
            <pc:sldMk cId="1904171661" sldId="296"/>
            <ac:spMk id="43" creationId="{D8DA74BD-6EA7-48C1-9F7D-E32DB2C23329}"/>
          </ac:spMkLst>
        </pc:spChg>
        <pc:spChg chg="del mod">
          <ac:chgData name="김형준" userId="bb9b3700-74a5-4d4e-82ff-052c17e48210" providerId="ADAL" clId="{A6F18DA5-D780-45C2-83DC-C27B5D1AE473}" dt="2021-10-31T09:26:34.405" v="11079" actId="478"/>
          <ac:spMkLst>
            <pc:docMk/>
            <pc:sldMk cId="1904171661" sldId="296"/>
            <ac:spMk id="45" creationId="{E030C795-FEF4-4F0F-8E22-B153986C901E}"/>
          </ac:spMkLst>
        </pc:spChg>
        <pc:spChg chg="del">
          <ac:chgData name="김형준" userId="bb9b3700-74a5-4d4e-82ff-052c17e48210" providerId="ADAL" clId="{A6F18DA5-D780-45C2-83DC-C27B5D1AE473}" dt="2021-10-31T09:07:38.379" v="10868" actId="478"/>
          <ac:spMkLst>
            <pc:docMk/>
            <pc:sldMk cId="1904171661" sldId="296"/>
            <ac:spMk id="48" creationId="{99062EFD-6E28-401E-BED4-3C769F85321F}"/>
          </ac:spMkLst>
        </pc:spChg>
        <pc:spChg chg="del">
          <ac:chgData name="김형준" userId="bb9b3700-74a5-4d4e-82ff-052c17e48210" providerId="ADAL" clId="{A6F18DA5-D780-45C2-83DC-C27B5D1AE473}" dt="2021-10-31T09:07:38.379" v="10868" actId="478"/>
          <ac:spMkLst>
            <pc:docMk/>
            <pc:sldMk cId="1904171661" sldId="296"/>
            <ac:spMk id="49" creationId="{C1DADBF0-5A29-4E78-96F9-B0C299DB0FB8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51" creationId="{705B2222-C23F-4E14-9403-A4115F15B123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52" creationId="{8CB72006-9214-4814-AAC6-73C7669466CA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54" creationId="{2F738D3E-9291-49EC-AC84-000E0A729E95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57" creationId="{B014536B-494E-40AE-BFDE-290629781725}"/>
          </ac:spMkLst>
        </pc:spChg>
        <pc:spChg chg="add del mod">
          <ac:chgData name="김형준" userId="bb9b3700-74a5-4d4e-82ff-052c17e48210" providerId="ADAL" clId="{A6F18DA5-D780-45C2-83DC-C27B5D1AE473}" dt="2021-10-31T09:26:37.906" v="11081" actId="478"/>
          <ac:spMkLst>
            <pc:docMk/>
            <pc:sldMk cId="1904171661" sldId="296"/>
            <ac:spMk id="58" creationId="{614367D1-358C-4940-9800-67773F7E50DC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61" creationId="{3F9D2155-CC38-418A-B5AF-F63AE3E58B33}"/>
          </ac:spMkLst>
        </pc:spChg>
        <pc:spChg chg="add del mod">
          <ac:chgData name="김형준" userId="bb9b3700-74a5-4d4e-82ff-052c17e48210" providerId="ADAL" clId="{A6F18DA5-D780-45C2-83DC-C27B5D1AE473}" dt="2021-10-31T09:54:51.459" v="11802" actId="478"/>
          <ac:spMkLst>
            <pc:docMk/>
            <pc:sldMk cId="1904171661" sldId="296"/>
            <ac:spMk id="62" creationId="{C69466F9-9C5B-4078-8B12-3DFFE1D973D0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68" creationId="{9E29343E-C474-4DF8-A18C-26A290353317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69" creationId="{85E9027E-255A-477F-9A2B-2FA2358AE57D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71" creationId="{22154ED2-8145-400B-BEEC-022106409AD4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74" creationId="{45CF31AB-7CC3-419E-9EFF-C99694429778}"/>
          </ac:spMkLst>
        </pc:spChg>
        <pc:spChg chg="add del mod">
          <ac:chgData name="김형준" userId="bb9b3700-74a5-4d4e-82ff-052c17e48210" providerId="ADAL" clId="{A6F18DA5-D780-45C2-83DC-C27B5D1AE473}" dt="2021-10-31T09:54:54.315" v="11803" actId="478"/>
          <ac:spMkLst>
            <pc:docMk/>
            <pc:sldMk cId="1904171661" sldId="296"/>
            <ac:spMk id="76" creationId="{58D965BC-6FAD-4741-9B13-AB2E992684A3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78" creationId="{7795A83E-F0CC-4F08-8852-5DB0FD355F98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79" creationId="{408C3B2D-2125-4C57-9391-BCF68A23609A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85" creationId="{4CABC597-8670-48B0-9D6E-41C735A3078F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86" creationId="{5B74DED2-3931-4C41-B6B0-46E4B8AE1064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88" creationId="{EC6A1866-D9B6-4299-836B-822A05440241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91" creationId="{855E5FD3-6B16-4215-87C8-08F462DDEBD4}"/>
          </ac:spMkLst>
        </pc:spChg>
        <pc:spChg chg="add mod">
          <ac:chgData name="김형준" userId="bb9b3700-74a5-4d4e-82ff-052c17e48210" providerId="ADAL" clId="{A6F18DA5-D780-45C2-83DC-C27B5D1AE473}" dt="2021-10-31T10:21:39.323" v="12174" actId="1076"/>
          <ac:spMkLst>
            <pc:docMk/>
            <pc:sldMk cId="1904171661" sldId="296"/>
            <ac:spMk id="93" creationId="{625955B7-B15A-4562-9A07-8905044ADAEA}"/>
          </ac:spMkLst>
        </pc:spChg>
        <pc:graphicFrameChg chg="del">
          <ac:chgData name="김형준" userId="bb9b3700-74a5-4d4e-82ff-052c17e48210" providerId="ADAL" clId="{A6F18DA5-D780-45C2-83DC-C27B5D1AE473}" dt="2021-10-31T09:07:38.379" v="10868" actId="478"/>
          <ac:graphicFrameMkLst>
            <pc:docMk/>
            <pc:sldMk cId="1904171661" sldId="296"/>
            <ac:graphicFrameMk id="24" creationId="{7441691C-47FD-473B-B3BA-8E23571C4250}"/>
          </ac:graphicFrameMkLst>
        </pc:graphicFrameChg>
        <pc:graphicFrameChg chg="add del mod">
          <ac:chgData name="김형준" userId="bb9b3700-74a5-4d4e-82ff-052c17e48210" providerId="ADAL" clId="{A6F18DA5-D780-45C2-83DC-C27B5D1AE473}" dt="2021-10-31T09:26:37.906" v="11081" actId="478"/>
          <ac:graphicFrameMkLst>
            <pc:docMk/>
            <pc:sldMk cId="1904171661" sldId="296"/>
            <ac:graphicFrameMk id="29" creationId="{F2904CAF-99CE-43DB-84EE-3449F8FA7588}"/>
          </ac:graphicFrameMkLst>
        </pc:graphicFrameChg>
        <pc:graphicFrameChg chg="add del mod">
          <ac:chgData name="김형준" userId="bb9b3700-74a5-4d4e-82ff-052c17e48210" providerId="ADAL" clId="{A6F18DA5-D780-45C2-83DC-C27B5D1AE473}" dt="2021-10-31T09:54:54.315" v="11803" actId="478"/>
          <ac:graphicFrameMkLst>
            <pc:docMk/>
            <pc:sldMk cId="1904171661" sldId="296"/>
            <ac:graphicFrameMk id="60" creationId="{44C941B2-942F-4F09-891D-45AEDB1F0BB8}"/>
          </ac:graphicFrameMkLst>
        </pc:graphicFrameChg>
        <pc:graphicFrameChg chg="add mod">
          <ac:chgData name="김형준" userId="bb9b3700-74a5-4d4e-82ff-052c17e48210" providerId="ADAL" clId="{A6F18DA5-D780-45C2-83DC-C27B5D1AE473}" dt="2021-10-31T10:21:39.323" v="12174" actId="1076"/>
          <ac:graphicFrameMkLst>
            <pc:docMk/>
            <pc:sldMk cId="1904171661" sldId="296"/>
            <ac:graphicFrameMk id="77" creationId="{07137CD8-D86E-4C76-AF8E-CC3268782F1D}"/>
          </ac:graphicFrameMkLst>
        </pc:graphicFrame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27" creationId="{313E8F7D-C68F-4C7E-B866-DADDBC6935C8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32" creationId="{65AEDEDD-69F5-4EA1-9670-9CEFFF1E0D08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33" creationId="{6204991D-39C4-45E6-A576-93E25BBF438D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34" creationId="{A1B1E0F1-BAC8-4060-8714-489CC5B1BDA3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35" creationId="{815BAE91-470E-42A7-9DFE-58FB1ED4E0FA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36" creationId="{CDD11FC4-24F6-4141-A250-7A11816DDC88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37" creationId="{4AE33B9E-B529-4AF1-A591-74EAAC4164BA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38" creationId="{24F494E3-AE2C-4D8D-AB3A-26109AD6E1BF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40" creationId="{2F11A70A-1DC8-4A47-AE10-50CA406B09B2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41" creationId="{4B3DD4AB-C6F6-453F-A086-4FFDE93A8DE5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44" creationId="{AD5AECFF-446A-40EA-A11B-9BC6C7E0B1C1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46" creationId="{7D101C7C-F933-4162-8DBE-099A0F1F5EFF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47" creationId="{FAFF9154-1703-4BFD-BDFA-89BBB4B52C18}"/>
          </ac:cxnSpMkLst>
        </pc:cxnChg>
        <pc:cxnChg chg="del">
          <ac:chgData name="김형준" userId="bb9b3700-74a5-4d4e-82ff-052c17e48210" providerId="ADAL" clId="{A6F18DA5-D780-45C2-83DC-C27B5D1AE473}" dt="2021-10-31T09:07:38.379" v="10868" actId="478"/>
          <ac:cxnSpMkLst>
            <pc:docMk/>
            <pc:sldMk cId="1904171661" sldId="296"/>
            <ac:cxnSpMk id="50" creationId="{4A73B6CF-4A2A-4025-B73D-9D44F4DB8B7E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53" creationId="{1BE8B3CA-E303-4E89-9CD5-8807D178C5CD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55" creationId="{F71A0DFC-BE15-4F83-930D-F99AD4749A8C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56" creationId="{57A9CC5C-A710-42E9-B5CB-0108270A17C8}"/>
          </ac:cxnSpMkLst>
        </pc:cxnChg>
        <pc:cxnChg chg="add del mod">
          <ac:chgData name="김형준" userId="bb9b3700-74a5-4d4e-82ff-052c17e48210" providerId="ADAL" clId="{A6F18DA5-D780-45C2-83DC-C27B5D1AE473}" dt="2021-10-31T09:26:37.906" v="11081" actId="478"/>
          <ac:cxnSpMkLst>
            <pc:docMk/>
            <pc:sldMk cId="1904171661" sldId="296"/>
            <ac:cxnSpMk id="59" creationId="{59349E46-5BE4-49DD-A3CA-763A850E2492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63" creationId="{BB6C098E-367F-4746-82A1-F9E89240834E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64" creationId="{3BBA9B17-1E48-4B8E-B5FA-783E61EFE2B7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65" creationId="{47AF6FE9-0B3C-4024-92F7-53E6EFF511FE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66" creationId="{43842B97-E5B6-41C4-8E19-0DD6C0E0C73F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67" creationId="{9578DC49-50BE-4FD6-9729-37B32F4F56E0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70" creationId="{981C2E45-BB04-4DA4-9818-8869125A0F80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72" creationId="{2FF12E2C-AE94-417F-80A7-ECAABE587562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73" creationId="{7C07FD92-F27E-4408-B120-23D77DA98B70}"/>
          </ac:cxnSpMkLst>
        </pc:cxnChg>
        <pc:cxnChg chg="add del mod">
          <ac:chgData name="김형준" userId="bb9b3700-74a5-4d4e-82ff-052c17e48210" providerId="ADAL" clId="{A6F18DA5-D780-45C2-83DC-C27B5D1AE473}" dt="2021-10-31T09:54:54.315" v="11803" actId="478"/>
          <ac:cxnSpMkLst>
            <pc:docMk/>
            <pc:sldMk cId="1904171661" sldId="296"/>
            <ac:cxnSpMk id="75" creationId="{93144B07-F989-499F-A002-F96F092C5E7F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0" creationId="{D9AA6448-5F7B-4CCD-8946-CF546D101B1A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1" creationId="{390AAD2E-8629-4211-91DB-A94283F4891D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2" creationId="{8B522A9F-1F75-4DA0-9F8D-D632886FD5C0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3" creationId="{CB4F8EE5-A94A-4620-944D-DA08E123A2B5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4" creationId="{038D8674-22CA-4D78-B6FE-9AEF90E9BE1C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7" creationId="{911B3FAF-61AD-4DF1-90C9-450D0E0CC136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89" creationId="{3ADFE27C-CE93-434D-BD35-CA883F6C7A8D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90" creationId="{16019F36-9F2D-40B2-BE78-EC0816775D86}"/>
          </ac:cxnSpMkLst>
        </pc:cxnChg>
        <pc:cxnChg chg="add mod">
          <ac:chgData name="김형준" userId="bb9b3700-74a5-4d4e-82ff-052c17e48210" providerId="ADAL" clId="{A6F18DA5-D780-45C2-83DC-C27B5D1AE473}" dt="2021-10-31T10:21:39.323" v="12174" actId="1076"/>
          <ac:cxnSpMkLst>
            <pc:docMk/>
            <pc:sldMk cId="1904171661" sldId="296"/>
            <ac:cxnSpMk id="92" creationId="{AAA732BB-97DE-408D-BEA3-27FA57D452E7}"/>
          </ac:cxnSpMkLst>
        </pc:cxnChg>
      </pc:sldChg>
      <pc:sldChg chg="addSp delSp modSp add mod">
        <pc:chgData name="김형준" userId="bb9b3700-74a5-4d4e-82ff-052c17e48210" providerId="ADAL" clId="{A6F18DA5-D780-45C2-83DC-C27B5D1AE473}" dt="2021-11-05T10:11:30.594" v="21614" actId="1076"/>
        <pc:sldMkLst>
          <pc:docMk/>
          <pc:sldMk cId="894197233" sldId="297"/>
        </pc:sldMkLst>
        <pc:spChg chg="mod">
          <ac:chgData name="김형준" userId="bb9b3700-74a5-4d4e-82ff-052c17e48210" providerId="ADAL" clId="{A6F18DA5-D780-45C2-83DC-C27B5D1AE473}" dt="2021-11-05T10:11:27.811" v="21613" actId="20577"/>
          <ac:spMkLst>
            <pc:docMk/>
            <pc:sldMk cId="894197233" sldId="297"/>
            <ac:spMk id="8" creationId="{C039E74B-AB80-42AA-B1FD-4DA59549CB34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11" creationId="{7D325054-3547-4406-A35E-F9BBE9DED781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17" creationId="{77B8EAEB-F646-45A8-B27D-C175E01B13DB}"/>
          </ac:spMkLst>
        </pc:spChg>
        <pc:spChg chg="add mod">
          <ac:chgData name="김형준" userId="bb9b3700-74a5-4d4e-82ff-052c17e48210" providerId="ADAL" clId="{A6F18DA5-D780-45C2-83DC-C27B5D1AE473}" dt="2021-11-05T10:11:24.388" v="21611" actId="20577"/>
          <ac:spMkLst>
            <pc:docMk/>
            <pc:sldMk cId="894197233" sldId="297"/>
            <ac:spMk id="26" creationId="{739D36F4-1270-47A4-9E87-B0BA4827E184}"/>
          </ac:spMkLst>
        </pc:spChg>
        <pc:spChg chg="del mod">
          <ac:chgData name="김형준" userId="bb9b3700-74a5-4d4e-82ff-052c17e48210" providerId="ADAL" clId="{A6F18DA5-D780-45C2-83DC-C27B5D1AE473}" dt="2021-10-31T09:01:12.791" v="10514" actId="478"/>
          <ac:spMkLst>
            <pc:docMk/>
            <pc:sldMk cId="894197233" sldId="297"/>
            <ac:spMk id="39" creationId="{F2A270F5-24C7-4050-A351-51FABB75365D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42" creationId="{EFB8757B-31D8-4D4A-99FB-920F00A1FA56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43" creationId="{D8DA74BD-6EA7-48C1-9F7D-E32DB2C23329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45" creationId="{E030C795-FEF4-4F0F-8E22-B153986C901E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48" creationId="{99062EFD-6E28-401E-BED4-3C769F85321F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49" creationId="{C1DADBF0-5A29-4E78-96F9-B0C299DB0FB8}"/>
          </ac:spMkLst>
        </pc:spChg>
        <pc:spChg chg="del">
          <ac:chgData name="김형준" userId="bb9b3700-74a5-4d4e-82ff-052c17e48210" providerId="ADAL" clId="{A6F18DA5-D780-45C2-83DC-C27B5D1AE473}" dt="2021-10-31T09:01:11.362" v="10512" actId="478"/>
          <ac:spMkLst>
            <pc:docMk/>
            <pc:sldMk cId="894197233" sldId="297"/>
            <ac:spMk id="51" creationId="{0F2191ED-7D0D-408A-8685-CE4508621196}"/>
          </ac:spMkLst>
        </pc:spChg>
        <pc:graphicFrameChg chg="del">
          <ac:chgData name="김형준" userId="bb9b3700-74a5-4d4e-82ff-052c17e48210" providerId="ADAL" clId="{A6F18DA5-D780-45C2-83DC-C27B5D1AE473}" dt="2021-10-31T09:01:09.087" v="10511" actId="478"/>
          <ac:graphicFrameMkLst>
            <pc:docMk/>
            <pc:sldMk cId="894197233" sldId="297"/>
            <ac:graphicFrameMk id="24" creationId="{7441691C-47FD-473B-B3BA-8E23571C4250}"/>
          </ac:graphicFrameMkLst>
        </pc:graphicFrameChg>
        <pc:picChg chg="add del mod">
          <ac:chgData name="김형준" userId="bb9b3700-74a5-4d4e-82ff-052c17e48210" providerId="ADAL" clId="{A6F18DA5-D780-45C2-83DC-C27B5D1AE473}" dt="2021-10-31T09:21:23.586" v="11050" actId="478"/>
          <ac:picMkLst>
            <pc:docMk/>
            <pc:sldMk cId="894197233" sldId="297"/>
            <ac:picMk id="4" creationId="{6508A0D0-9C6F-469F-8F19-1B619ABDF201}"/>
          </ac:picMkLst>
        </pc:picChg>
        <pc:picChg chg="add del mod">
          <ac:chgData name="김형준" userId="bb9b3700-74a5-4d4e-82ff-052c17e48210" providerId="ADAL" clId="{A6F18DA5-D780-45C2-83DC-C27B5D1AE473}" dt="2021-10-31T09:34:57.574" v="11298" actId="478"/>
          <ac:picMkLst>
            <pc:docMk/>
            <pc:sldMk cId="894197233" sldId="297"/>
            <ac:picMk id="7" creationId="{C62EEC3E-83AE-45AE-A714-765EC99C18F5}"/>
          </ac:picMkLst>
        </pc:picChg>
        <pc:picChg chg="add del mod">
          <ac:chgData name="김형준" userId="bb9b3700-74a5-4d4e-82ff-052c17e48210" providerId="ADAL" clId="{A6F18DA5-D780-45C2-83DC-C27B5D1AE473}" dt="2021-10-31T09:39:33.926" v="11308" actId="478"/>
          <ac:picMkLst>
            <pc:docMk/>
            <pc:sldMk cId="894197233" sldId="297"/>
            <ac:picMk id="10" creationId="{7C90476B-2A99-4828-9B38-24684F7CE34B}"/>
          </ac:picMkLst>
        </pc:picChg>
        <pc:picChg chg="add mod">
          <ac:chgData name="김형준" userId="bb9b3700-74a5-4d4e-82ff-052c17e48210" providerId="ADAL" clId="{A6F18DA5-D780-45C2-83DC-C27B5D1AE473}" dt="2021-11-05T10:11:30.594" v="21614" actId="1076"/>
          <ac:picMkLst>
            <pc:docMk/>
            <pc:sldMk cId="894197233" sldId="297"/>
            <ac:picMk id="13" creationId="{6FB5DF77-DEE9-4F59-B1B9-B2D718FF7FE6}"/>
          </ac:picMkLst>
        </pc:pic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27" creationId="{313E8F7D-C68F-4C7E-B866-DADDBC6935C8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34" creationId="{A1B1E0F1-BAC8-4060-8714-489CC5B1BDA3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38" creationId="{24F494E3-AE2C-4D8D-AB3A-26109AD6E1BF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40" creationId="{2F11A70A-1DC8-4A47-AE10-50CA406B09B2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41" creationId="{4B3DD4AB-C6F6-453F-A086-4FFDE93A8DE5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44" creationId="{AD5AECFF-446A-40EA-A11B-9BC6C7E0B1C1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46" creationId="{7D101C7C-F933-4162-8DBE-099A0F1F5EFF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47" creationId="{FAFF9154-1703-4BFD-BDFA-89BBB4B52C18}"/>
          </ac:cxnSpMkLst>
        </pc:cxnChg>
        <pc:cxnChg chg="del">
          <ac:chgData name="김형준" userId="bb9b3700-74a5-4d4e-82ff-052c17e48210" providerId="ADAL" clId="{A6F18DA5-D780-45C2-83DC-C27B5D1AE473}" dt="2021-10-31T09:01:11.362" v="10512" actId="478"/>
          <ac:cxnSpMkLst>
            <pc:docMk/>
            <pc:sldMk cId="894197233" sldId="297"/>
            <ac:cxnSpMk id="50" creationId="{4A73B6CF-4A2A-4025-B73D-9D44F4DB8B7E}"/>
          </ac:cxnSpMkLst>
        </pc:cxnChg>
      </pc:sldChg>
      <pc:sldChg chg="addSp delSp modSp add mod">
        <pc:chgData name="김형준" userId="bb9b3700-74a5-4d4e-82ff-052c17e48210" providerId="ADAL" clId="{A6F18DA5-D780-45C2-83DC-C27B5D1AE473}" dt="2021-11-05T10:12:07.016" v="21624" actId="1076"/>
        <pc:sldMkLst>
          <pc:docMk/>
          <pc:sldMk cId="3483688220" sldId="298"/>
        </pc:sldMkLst>
        <pc:spChg chg="mod">
          <ac:chgData name="김형준" userId="bb9b3700-74a5-4d4e-82ff-052c17e48210" providerId="ADAL" clId="{A6F18DA5-D780-45C2-83DC-C27B5D1AE473}" dt="2021-11-05T10:12:05.444" v="21623" actId="20577"/>
          <ac:spMkLst>
            <pc:docMk/>
            <pc:sldMk cId="3483688220" sldId="298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2:02.531" v="21621" actId="20577"/>
          <ac:spMkLst>
            <pc:docMk/>
            <pc:sldMk cId="3483688220" sldId="298"/>
            <ac:spMk id="26" creationId="{739D36F4-1270-47A4-9E87-B0BA4827E184}"/>
          </ac:spMkLst>
        </pc:spChg>
        <pc:picChg chg="add mod">
          <ac:chgData name="김형준" userId="bb9b3700-74a5-4d4e-82ff-052c17e48210" providerId="ADAL" clId="{A6F18DA5-D780-45C2-83DC-C27B5D1AE473}" dt="2021-11-05T10:12:07.016" v="21624" actId="1076"/>
          <ac:picMkLst>
            <pc:docMk/>
            <pc:sldMk cId="3483688220" sldId="298"/>
            <ac:picMk id="4" creationId="{28D42B86-AEFD-4C01-A8B9-E7BBBD650E9A}"/>
          </ac:picMkLst>
        </pc:picChg>
        <pc:picChg chg="del">
          <ac:chgData name="김형준" userId="bb9b3700-74a5-4d4e-82ff-052c17e48210" providerId="ADAL" clId="{A6F18DA5-D780-45C2-83DC-C27B5D1AE473}" dt="2021-10-31T09:56:39.412" v="11807" actId="478"/>
          <ac:picMkLst>
            <pc:docMk/>
            <pc:sldMk cId="3483688220" sldId="298"/>
            <ac:picMk id="13" creationId="{6FB5DF77-DEE9-4F59-B1B9-B2D718FF7FE6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7:19.460" v="21753" actId="20577"/>
        <pc:sldMkLst>
          <pc:docMk/>
          <pc:sldMk cId="3192623438" sldId="299"/>
        </pc:sldMkLst>
        <pc:spChg chg="mod">
          <ac:chgData name="김형준" userId="bb9b3700-74a5-4d4e-82ff-052c17e48210" providerId="ADAL" clId="{A6F18DA5-D780-45C2-83DC-C27B5D1AE473}" dt="2021-11-05T10:17:19.460" v="21753" actId="20577"/>
          <ac:spMkLst>
            <pc:docMk/>
            <pc:sldMk cId="3192623438" sldId="299"/>
            <ac:spMk id="3" creationId="{E30FBAE3-482B-473F-B359-5F46A91443C4}"/>
          </ac:spMkLst>
        </pc:spChg>
        <pc:spChg chg="add del">
          <ac:chgData name="김형준" userId="bb9b3700-74a5-4d4e-82ff-052c17e48210" providerId="ADAL" clId="{A6F18DA5-D780-45C2-83DC-C27B5D1AE473}" dt="2021-10-31T10:06:11.227" v="11896"/>
          <ac:spMkLst>
            <pc:docMk/>
            <pc:sldMk cId="3192623438" sldId="299"/>
            <ac:spMk id="7" creationId="{2CF5AFAE-324E-4F4C-9FE4-7362E3F7E56F}"/>
          </ac:spMkLst>
        </pc:spChg>
        <pc:spChg chg="mod">
          <ac:chgData name="김형준" userId="bb9b3700-74a5-4d4e-82ff-052c17e48210" providerId="ADAL" clId="{A6F18DA5-D780-45C2-83DC-C27B5D1AE473}" dt="2021-11-05T10:12:25.623" v="21640" actId="20577"/>
          <ac:spMkLst>
            <pc:docMk/>
            <pc:sldMk cId="3192623438" sldId="299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2:15.050" v="21626" actId="20577"/>
          <ac:spMkLst>
            <pc:docMk/>
            <pc:sldMk cId="3192623438" sldId="299"/>
            <ac:spMk id="28" creationId="{7E14333E-A99D-4881-A6D6-E5CDFDFB1591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78" creationId="{7795A83E-F0CC-4F08-8852-5DB0FD355F98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79" creationId="{408C3B2D-2125-4C57-9391-BCF68A23609A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85" creationId="{4CABC597-8670-48B0-9D6E-41C735A3078F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86" creationId="{5B74DED2-3931-4C41-B6B0-46E4B8AE1064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88" creationId="{EC6A1866-D9B6-4299-836B-822A05440241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91" creationId="{855E5FD3-6B16-4215-87C8-08F462DDEBD4}"/>
          </ac:spMkLst>
        </pc:spChg>
        <pc:spChg chg="mod">
          <ac:chgData name="김형준" userId="bb9b3700-74a5-4d4e-82ff-052c17e48210" providerId="ADAL" clId="{A6F18DA5-D780-45C2-83DC-C27B5D1AE473}" dt="2021-10-31T10:21:30.401" v="12173" actId="1076"/>
          <ac:spMkLst>
            <pc:docMk/>
            <pc:sldMk cId="3192623438" sldId="299"/>
            <ac:spMk id="93" creationId="{625955B7-B15A-4562-9A07-8905044ADAEA}"/>
          </ac:spMkLst>
        </pc:spChg>
        <pc:graphicFrameChg chg="mod">
          <ac:chgData name="김형준" userId="bb9b3700-74a5-4d4e-82ff-052c17e48210" providerId="ADAL" clId="{A6F18DA5-D780-45C2-83DC-C27B5D1AE473}" dt="2021-10-31T10:21:30.401" v="12173" actId="1076"/>
          <ac:graphicFrameMkLst>
            <pc:docMk/>
            <pc:sldMk cId="3192623438" sldId="299"/>
            <ac:graphicFrameMk id="77" creationId="{07137CD8-D86E-4C76-AF8E-CC3268782F1D}"/>
          </ac:graphicFrameMkLst>
        </pc:graphicFrameChg>
        <pc:cxnChg chg="add del">
          <ac:chgData name="김형준" userId="bb9b3700-74a5-4d4e-82ff-052c17e48210" providerId="ADAL" clId="{A6F18DA5-D780-45C2-83DC-C27B5D1AE473}" dt="2021-10-31T10:05:08.446" v="11880" actId="478"/>
          <ac:cxnSpMkLst>
            <pc:docMk/>
            <pc:sldMk cId="3192623438" sldId="299"/>
            <ac:cxnSpMk id="5" creationId="{DB5A090A-3C8C-4572-9079-9F5AD2F5CC41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0" creationId="{D9AA6448-5F7B-4CCD-8946-CF546D101B1A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1" creationId="{390AAD2E-8629-4211-91DB-A94283F4891D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2" creationId="{8B522A9F-1F75-4DA0-9F8D-D632886FD5C0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3" creationId="{CB4F8EE5-A94A-4620-944D-DA08E123A2B5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4" creationId="{038D8674-22CA-4D78-B6FE-9AEF90E9BE1C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7" creationId="{911B3FAF-61AD-4DF1-90C9-450D0E0CC136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89" creationId="{3ADFE27C-CE93-434D-BD35-CA883F6C7A8D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90" creationId="{16019F36-9F2D-40B2-BE78-EC0816775D86}"/>
          </ac:cxnSpMkLst>
        </pc:cxnChg>
        <pc:cxnChg chg="mod">
          <ac:chgData name="김형준" userId="bb9b3700-74a5-4d4e-82ff-052c17e48210" providerId="ADAL" clId="{A6F18DA5-D780-45C2-83DC-C27B5D1AE473}" dt="2021-10-31T10:21:30.401" v="12173" actId="1076"/>
          <ac:cxnSpMkLst>
            <pc:docMk/>
            <pc:sldMk cId="3192623438" sldId="299"/>
            <ac:cxnSpMk id="92" creationId="{AAA732BB-97DE-408D-BEA3-27FA57D452E7}"/>
          </ac:cxnSpMkLst>
        </pc:cxnChg>
      </pc:sldChg>
      <pc:sldChg chg="addSp delSp modSp add mod">
        <pc:chgData name="김형준" userId="bb9b3700-74a5-4d4e-82ff-052c17e48210" providerId="ADAL" clId="{A6F18DA5-D780-45C2-83DC-C27B5D1AE473}" dt="2021-11-05T10:13:05.664" v="21656" actId="1076"/>
        <pc:sldMkLst>
          <pc:docMk/>
          <pc:sldMk cId="2870298585" sldId="300"/>
        </pc:sldMkLst>
        <pc:spChg chg="mod">
          <ac:chgData name="김형준" userId="bb9b3700-74a5-4d4e-82ff-052c17e48210" providerId="ADAL" clId="{A6F18DA5-D780-45C2-83DC-C27B5D1AE473}" dt="2021-11-05T10:12:47.107" v="21650" actId="20577"/>
          <ac:spMkLst>
            <pc:docMk/>
            <pc:sldMk cId="2870298585" sldId="300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3:03.586" v="21655" actId="1076"/>
          <ac:spMkLst>
            <pc:docMk/>
            <pc:sldMk cId="2870298585" sldId="300"/>
            <ac:spMk id="26" creationId="{739D36F4-1270-47A4-9E87-B0BA4827E184}"/>
          </ac:spMkLst>
        </pc:spChg>
        <pc:picChg chg="del">
          <ac:chgData name="김형준" userId="bb9b3700-74a5-4d4e-82ff-052c17e48210" providerId="ADAL" clId="{A6F18DA5-D780-45C2-83DC-C27B5D1AE473}" dt="2021-10-31T10:15:37.620" v="12008" actId="478"/>
          <ac:picMkLst>
            <pc:docMk/>
            <pc:sldMk cId="2870298585" sldId="300"/>
            <ac:picMk id="4" creationId="{28D42B86-AEFD-4C01-A8B9-E7BBBD650E9A}"/>
          </ac:picMkLst>
        </pc:picChg>
        <pc:picChg chg="add mod">
          <ac:chgData name="김형준" userId="bb9b3700-74a5-4d4e-82ff-052c17e48210" providerId="ADAL" clId="{A6F18DA5-D780-45C2-83DC-C27B5D1AE473}" dt="2021-11-05T10:13:05.664" v="21656" actId="1076"/>
          <ac:picMkLst>
            <pc:docMk/>
            <pc:sldMk cId="2870298585" sldId="300"/>
            <ac:picMk id="5" creationId="{C55D66E2-63E6-4CF8-82DA-59704AA3926E}"/>
          </ac:picMkLst>
        </pc:picChg>
      </pc:sldChg>
      <pc:sldChg chg="delSp modSp add mod">
        <pc:chgData name="김형준" userId="bb9b3700-74a5-4d4e-82ff-052c17e48210" providerId="ADAL" clId="{A6F18DA5-D780-45C2-83DC-C27B5D1AE473}" dt="2021-11-05T10:13:40.876" v="21676" actId="1076"/>
        <pc:sldMkLst>
          <pc:docMk/>
          <pc:sldMk cId="3408384935" sldId="301"/>
        </pc:sldMkLst>
        <pc:spChg chg="del">
          <ac:chgData name="김형준" userId="bb9b3700-74a5-4d4e-82ff-052c17e48210" providerId="ADAL" clId="{A6F18DA5-D780-45C2-83DC-C27B5D1AE473}" dt="2021-10-31T10:20:56.334" v="12170" actId="478"/>
          <ac:spMkLst>
            <pc:docMk/>
            <pc:sldMk cId="3408384935" sldId="301"/>
            <ac:spMk id="3" creationId="{E30FBAE3-482B-473F-B359-5F46A91443C4}"/>
          </ac:spMkLst>
        </pc:spChg>
        <pc:spChg chg="mod">
          <ac:chgData name="김형준" userId="bb9b3700-74a5-4d4e-82ff-052c17e48210" providerId="ADAL" clId="{A6F18DA5-D780-45C2-83DC-C27B5D1AE473}" dt="2021-11-05T10:13:19.075" v="21669" actId="20577"/>
          <ac:spMkLst>
            <pc:docMk/>
            <pc:sldMk cId="3408384935" sldId="301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3:40.876" v="21676" actId="1076"/>
          <ac:spMkLst>
            <pc:docMk/>
            <pc:sldMk cId="3408384935" sldId="301"/>
            <ac:spMk id="28" creationId="{7E14333E-A99D-4881-A6D6-E5CDFDFB1591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78" creationId="{7795A83E-F0CC-4F08-8852-5DB0FD355F98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79" creationId="{408C3B2D-2125-4C57-9391-BCF68A23609A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85" creationId="{4CABC597-8670-48B0-9D6E-41C735A3078F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86" creationId="{5B74DED2-3931-4C41-B6B0-46E4B8AE1064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88" creationId="{EC6A1866-D9B6-4299-836B-822A05440241}"/>
          </ac:spMkLst>
        </pc:spChg>
        <pc:spChg chg="mod">
          <ac:chgData name="김형준" userId="bb9b3700-74a5-4d4e-82ff-052c17e48210" providerId="ADAL" clId="{A6F18DA5-D780-45C2-83DC-C27B5D1AE473}" dt="2021-10-31T10:21:21.222" v="12172" actId="1076"/>
          <ac:spMkLst>
            <pc:docMk/>
            <pc:sldMk cId="3408384935" sldId="301"/>
            <ac:spMk id="91" creationId="{855E5FD3-6B16-4215-87C8-08F462DDEBD4}"/>
          </ac:spMkLst>
        </pc:spChg>
        <pc:spChg chg="mod">
          <ac:chgData name="김형준" userId="bb9b3700-74a5-4d4e-82ff-052c17e48210" providerId="ADAL" clId="{A6F18DA5-D780-45C2-83DC-C27B5D1AE473}" dt="2021-10-31T10:48:05.545" v="12436" actId="14100"/>
          <ac:spMkLst>
            <pc:docMk/>
            <pc:sldMk cId="3408384935" sldId="301"/>
            <ac:spMk id="93" creationId="{625955B7-B15A-4562-9A07-8905044ADAEA}"/>
          </ac:spMkLst>
        </pc:spChg>
        <pc:graphicFrameChg chg="mod">
          <ac:chgData name="김형준" userId="bb9b3700-74a5-4d4e-82ff-052c17e48210" providerId="ADAL" clId="{A6F18DA5-D780-45C2-83DC-C27B5D1AE473}" dt="2021-10-31T10:21:21.222" v="12172" actId="1076"/>
          <ac:graphicFrameMkLst>
            <pc:docMk/>
            <pc:sldMk cId="3408384935" sldId="301"/>
            <ac:graphicFrameMk id="77" creationId="{07137CD8-D86E-4C76-AF8E-CC3268782F1D}"/>
          </ac:graphicFrameMkLst>
        </pc:graphicFrame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0" creationId="{D9AA6448-5F7B-4CCD-8946-CF546D101B1A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1" creationId="{390AAD2E-8629-4211-91DB-A94283F4891D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2" creationId="{8B522A9F-1F75-4DA0-9F8D-D632886FD5C0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3" creationId="{CB4F8EE5-A94A-4620-944D-DA08E123A2B5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4" creationId="{038D8674-22CA-4D78-B6FE-9AEF90E9BE1C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7" creationId="{911B3FAF-61AD-4DF1-90C9-450D0E0CC136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89" creationId="{3ADFE27C-CE93-434D-BD35-CA883F6C7A8D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90" creationId="{16019F36-9F2D-40B2-BE78-EC0816775D86}"/>
          </ac:cxnSpMkLst>
        </pc:cxnChg>
        <pc:cxnChg chg="mod">
          <ac:chgData name="김형준" userId="bb9b3700-74a5-4d4e-82ff-052c17e48210" providerId="ADAL" clId="{A6F18DA5-D780-45C2-83DC-C27B5D1AE473}" dt="2021-10-31T10:21:21.222" v="12172" actId="1076"/>
          <ac:cxnSpMkLst>
            <pc:docMk/>
            <pc:sldMk cId="3408384935" sldId="301"/>
            <ac:cxnSpMk id="92" creationId="{AAA732BB-97DE-408D-BEA3-27FA57D452E7}"/>
          </ac:cxnSpMkLst>
        </pc:cxnChg>
      </pc:sldChg>
      <pc:sldChg chg="addSp delSp modSp add mod">
        <pc:chgData name="김형준" userId="bb9b3700-74a5-4d4e-82ff-052c17e48210" providerId="ADAL" clId="{A6F18DA5-D780-45C2-83DC-C27B5D1AE473}" dt="2021-11-05T10:13:31.411" v="21675" actId="1076"/>
        <pc:sldMkLst>
          <pc:docMk/>
          <pc:sldMk cId="3668165110" sldId="302"/>
        </pc:sldMkLst>
        <pc:spChg chg="mod">
          <ac:chgData name="김형준" userId="bb9b3700-74a5-4d4e-82ff-052c17e48210" providerId="ADAL" clId="{A6F18DA5-D780-45C2-83DC-C27B5D1AE473}" dt="2021-11-05T10:13:25.681" v="21672" actId="20577"/>
          <ac:spMkLst>
            <pc:docMk/>
            <pc:sldMk cId="3668165110" sldId="302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3:30.233" v="21674" actId="1076"/>
          <ac:spMkLst>
            <pc:docMk/>
            <pc:sldMk cId="3668165110" sldId="302"/>
            <ac:spMk id="26" creationId="{739D36F4-1270-47A4-9E87-B0BA4827E184}"/>
          </ac:spMkLst>
        </pc:spChg>
        <pc:picChg chg="add mod">
          <ac:chgData name="김형준" userId="bb9b3700-74a5-4d4e-82ff-052c17e48210" providerId="ADAL" clId="{A6F18DA5-D780-45C2-83DC-C27B5D1AE473}" dt="2021-11-05T10:13:31.411" v="21675" actId="1076"/>
          <ac:picMkLst>
            <pc:docMk/>
            <pc:sldMk cId="3668165110" sldId="302"/>
            <ac:picMk id="4" creationId="{1E1B4F35-6526-4C33-8FA8-E722CA4537E7}"/>
          </ac:picMkLst>
        </pc:picChg>
        <pc:picChg chg="del">
          <ac:chgData name="김형준" userId="bb9b3700-74a5-4d4e-82ff-052c17e48210" providerId="ADAL" clId="{A6F18DA5-D780-45C2-83DC-C27B5D1AE473}" dt="2021-10-31T10:22:59.921" v="12200" actId="478"/>
          <ac:picMkLst>
            <pc:docMk/>
            <pc:sldMk cId="3668165110" sldId="302"/>
            <ac:picMk id="5" creationId="{C55D66E2-63E6-4CF8-82DA-59704AA3926E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5:07.215" v="21713" actId="20577"/>
        <pc:sldMkLst>
          <pc:docMk/>
          <pc:sldMk cId="3767916507" sldId="303"/>
        </pc:sldMkLst>
        <pc:spChg chg="mod">
          <ac:chgData name="김형준" userId="bb9b3700-74a5-4d4e-82ff-052c17e48210" providerId="ADAL" clId="{A6F18DA5-D780-45C2-83DC-C27B5D1AE473}" dt="2021-11-05T10:15:07.215" v="21713" actId="20577"/>
          <ac:spMkLst>
            <pc:docMk/>
            <pc:sldMk cId="3767916507" sldId="303"/>
            <ac:spMk id="8" creationId="{C039E74B-AB80-42AA-B1FD-4DA59549CB34}"/>
          </ac:spMkLst>
        </pc:spChg>
        <pc:spChg chg="add del mod">
          <ac:chgData name="김형준" userId="bb9b3700-74a5-4d4e-82ff-052c17e48210" providerId="ADAL" clId="{A6F18DA5-D780-45C2-83DC-C27B5D1AE473}" dt="2021-10-31T10:45:00.401" v="12387"/>
          <ac:spMkLst>
            <pc:docMk/>
            <pc:sldMk cId="3767916507" sldId="303"/>
            <ac:spMk id="24" creationId="{C1433FFD-C9FB-48E7-BE23-9876A820922D}"/>
          </ac:spMkLst>
        </pc:spChg>
        <pc:spChg chg="add mod">
          <ac:chgData name="김형준" userId="bb9b3700-74a5-4d4e-82ff-052c17e48210" providerId="ADAL" clId="{A6F18DA5-D780-45C2-83DC-C27B5D1AE473}" dt="2021-11-05T09:00:03.487" v="19015" actId="14100"/>
          <ac:spMkLst>
            <pc:docMk/>
            <pc:sldMk cId="3767916507" sldId="303"/>
            <ac:spMk id="25" creationId="{FB170A2E-3871-43BD-B314-943850E45909}"/>
          </ac:spMkLst>
        </pc:spChg>
        <pc:spChg chg="add mod">
          <ac:chgData name="김형준" userId="bb9b3700-74a5-4d4e-82ff-052c17e48210" providerId="ADAL" clId="{A6F18DA5-D780-45C2-83DC-C27B5D1AE473}" dt="2021-11-05T10:14:59.551" v="21712" actId="1076"/>
          <ac:spMkLst>
            <pc:docMk/>
            <pc:sldMk cId="3767916507" sldId="303"/>
            <ac:spMk id="26" creationId="{1F830AA8-7D76-450A-A33E-25A42F9CA0FE}"/>
          </ac:spMkLst>
        </pc:spChg>
        <pc:spChg chg="mod">
          <ac:chgData name="김형준" userId="bb9b3700-74a5-4d4e-82ff-052c17e48210" providerId="ADAL" clId="{A6F18DA5-D780-45C2-83DC-C27B5D1AE473}" dt="2021-11-05T10:14:36.589" v="21698" actId="20577"/>
          <ac:spMkLst>
            <pc:docMk/>
            <pc:sldMk cId="3767916507" sldId="303"/>
            <ac:spMk id="28" creationId="{7E14333E-A99D-4881-A6D6-E5CDFDFB1591}"/>
          </ac:spMkLst>
        </pc:spChg>
        <pc:spChg chg="mod">
          <ac:chgData name="김형준" userId="bb9b3700-74a5-4d4e-82ff-052c17e48210" providerId="ADAL" clId="{A6F18DA5-D780-45C2-83DC-C27B5D1AE473}" dt="2021-11-05T08:59:04.081" v="19001" actId="1076"/>
          <ac:spMkLst>
            <pc:docMk/>
            <pc:sldMk cId="3767916507" sldId="303"/>
            <ac:spMk id="78" creationId="{7795A83E-F0CC-4F08-8852-5DB0FD355F98}"/>
          </ac:spMkLst>
        </pc:spChg>
        <pc:spChg chg="mod">
          <ac:chgData name="김형준" userId="bb9b3700-74a5-4d4e-82ff-052c17e48210" providerId="ADAL" clId="{A6F18DA5-D780-45C2-83DC-C27B5D1AE473}" dt="2021-11-05T08:57:23.830" v="18975" actId="14100"/>
          <ac:spMkLst>
            <pc:docMk/>
            <pc:sldMk cId="3767916507" sldId="303"/>
            <ac:spMk id="79" creationId="{408C3B2D-2125-4C57-9391-BCF68A23609A}"/>
          </ac:spMkLst>
        </pc:spChg>
        <pc:spChg chg="mod">
          <ac:chgData name="김형준" userId="bb9b3700-74a5-4d4e-82ff-052c17e48210" providerId="ADAL" clId="{A6F18DA5-D780-45C2-83DC-C27B5D1AE473}" dt="2021-11-05T08:59:28.951" v="19006" actId="1076"/>
          <ac:spMkLst>
            <pc:docMk/>
            <pc:sldMk cId="3767916507" sldId="303"/>
            <ac:spMk id="85" creationId="{4CABC597-8670-48B0-9D6E-41C735A3078F}"/>
          </ac:spMkLst>
        </pc:spChg>
        <pc:spChg chg="mod">
          <ac:chgData name="김형준" userId="bb9b3700-74a5-4d4e-82ff-052c17e48210" providerId="ADAL" clId="{A6F18DA5-D780-45C2-83DC-C27B5D1AE473}" dt="2021-11-05T08:59:33.056" v="19007" actId="14100"/>
          <ac:spMkLst>
            <pc:docMk/>
            <pc:sldMk cId="3767916507" sldId="303"/>
            <ac:spMk id="86" creationId="{5B74DED2-3931-4C41-B6B0-46E4B8AE1064}"/>
          </ac:spMkLst>
        </pc:spChg>
        <pc:spChg chg="mod">
          <ac:chgData name="김형준" userId="bb9b3700-74a5-4d4e-82ff-052c17e48210" providerId="ADAL" clId="{A6F18DA5-D780-45C2-83DC-C27B5D1AE473}" dt="2021-11-05T09:00:05.974" v="19016" actId="14100"/>
          <ac:spMkLst>
            <pc:docMk/>
            <pc:sldMk cId="3767916507" sldId="303"/>
            <ac:spMk id="88" creationId="{EC6A1866-D9B6-4299-836B-822A05440241}"/>
          </ac:spMkLst>
        </pc:spChg>
        <pc:spChg chg="mod">
          <ac:chgData name="김형준" userId="bb9b3700-74a5-4d4e-82ff-052c17e48210" providerId="ADAL" clId="{A6F18DA5-D780-45C2-83DC-C27B5D1AE473}" dt="2021-11-05T08:59:46.574" v="19011" actId="14100"/>
          <ac:spMkLst>
            <pc:docMk/>
            <pc:sldMk cId="3767916507" sldId="303"/>
            <ac:spMk id="91" creationId="{855E5FD3-6B16-4215-87C8-08F462DDEBD4}"/>
          </ac:spMkLst>
        </pc:spChg>
        <pc:spChg chg="mod">
          <ac:chgData name="김형준" userId="bb9b3700-74a5-4d4e-82ff-052c17e48210" providerId="ADAL" clId="{A6F18DA5-D780-45C2-83DC-C27B5D1AE473}" dt="2021-11-05T10:14:55.442" v="21711" actId="1076"/>
          <ac:spMkLst>
            <pc:docMk/>
            <pc:sldMk cId="3767916507" sldId="303"/>
            <ac:spMk id="93" creationId="{625955B7-B15A-4562-9A07-8905044ADAEA}"/>
          </ac:spMkLst>
        </pc:spChg>
        <pc:graphicFrameChg chg="mod modGraphic">
          <ac:chgData name="김형준" userId="bb9b3700-74a5-4d4e-82ff-052c17e48210" providerId="ADAL" clId="{A6F18DA5-D780-45C2-83DC-C27B5D1AE473}" dt="2021-11-05T08:56:57.550" v="18968" actId="1076"/>
          <ac:graphicFrameMkLst>
            <pc:docMk/>
            <pc:sldMk cId="3767916507" sldId="303"/>
            <ac:graphicFrameMk id="77" creationId="{07137CD8-D86E-4C76-AF8E-CC3268782F1D}"/>
          </ac:graphicFrameMkLst>
        </pc:graphicFrameChg>
        <pc:cxnChg chg="mod">
          <ac:chgData name="김형준" userId="bb9b3700-74a5-4d4e-82ff-052c17e48210" providerId="ADAL" clId="{A6F18DA5-D780-45C2-83DC-C27B5D1AE473}" dt="2021-11-05T08:57:09.528" v="18970" actId="1076"/>
          <ac:cxnSpMkLst>
            <pc:docMk/>
            <pc:sldMk cId="3767916507" sldId="303"/>
            <ac:cxnSpMk id="80" creationId="{D9AA6448-5F7B-4CCD-8946-CF546D101B1A}"/>
          </ac:cxnSpMkLst>
        </pc:cxnChg>
        <pc:cxnChg chg="mod">
          <ac:chgData name="김형준" userId="bb9b3700-74a5-4d4e-82ff-052c17e48210" providerId="ADAL" clId="{A6F18DA5-D780-45C2-83DC-C27B5D1AE473}" dt="2021-11-05T08:57:55.759" v="18982" actId="1076"/>
          <ac:cxnSpMkLst>
            <pc:docMk/>
            <pc:sldMk cId="3767916507" sldId="303"/>
            <ac:cxnSpMk id="81" creationId="{390AAD2E-8629-4211-91DB-A94283F4891D}"/>
          </ac:cxnSpMkLst>
        </pc:cxnChg>
        <pc:cxnChg chg="mod">
          <ac:chgData name="김형준" userId="bb9b3700-74a5-4d4e-82ff-052c17e48210" providerId="ADAL" clId="{A6F18DA5-D780-45C2-83DC-C27B5D1AE473}" dt="2021-11-05T08:57:02.351" v="18969" actId="1076"/>
          <ac:cxnSpMkLst>
            <pc:docMk/>
            <pc:sldMk cId="3767916507" sldId="303"/>
            <ac:cxnSpMk id="82" creationId="{8B522A9F-1F75-4DA0-9F8D-D632886FD5C0}"/>
          </ac:cxnSpMkLst>
        </pc:cxnChg>
        <pc:cxnChg chg="mod">
          <ac:chgData name="김형준" userId="bb9b3700-74a5-4d4e-82ff-052c17e48210" providerId="ADAL" clId="{A6F18DA5-D780-45C2-83DC-C27B5D1AE473}" dt="2021-11-05T08:57:02.351" v="18969" actId="1076"/>
          <ac:cxnSpMkLst>
            <pc:docMk/>
            <pc:sldMk cId="3767916507" sldId="303"/>
            <ac:cxnSpMk id="83" creationId="{CB4F8EE5-A94A-4620-944D-DA08E123A2B5}"/>
          </ac:cxnSpMkLst>
        </pc:cxnChg>
        <pc:cxnChg chg="mod">
          <ac:chgData name="김형준" userId="bb9b3700-74a5-4d4e-82ff-052c17e48210" providerId="ADAL" clId="{A6F18DA5-D780-45C2-83DC-C27B5D1AE473}" dt="2021-11-05T09:00:00.102" v="19013" actId="1076"/>
          <ac:cxnSpMkLst>
            <pc:docMk/>
            <pc:sldMk cId="3767916507" sldId="303"/>
            <ac:cxnSpMk id="84" creationId="{038D8674-22CA-4D78-B6FE-9AEF90E9BE1C}"/>
          </ac:cxnSpMkLst>
        </pc:cxnChg>
        <pc:cxnChg chg="mod">
          <ac:chgData name="김형준" userId="bb9b3700-74a5-4d4e-82ff-052c17e48210" providerId="ADAL" clId="{A6F18DA5-D780-45C2-83DC-C27B5D1AE473}" dt="2021-11-05T08:58:23.982" v="18988" actId="1076"/>
          <ac:cxnSpMkLst>
            <pc:docMk/>
            <pc:sldMk cId="3767916507" sldId="303"/>
            <ac:cxnSpMk id="87" creationId="{911B3FAF-61AD-4DF1-90C9-450D0E0CC136}"/>
          </ac:cxnSpMkLst>
        </pc:cxnChg>
        <pc:cxnChg chg="mod">
          <ac:chgData name="김형준" userId="bb9b3700-74a5-4d4e-82ff-052c17e48210" providerId="ADAL" clId="{A6F18DA5-D780-45C2-83DC-C27B5D1AE473}" dt="2021-11-05T08:58:37.094" v="18992" actId="1076"/>
          <ac:cxnSpMkLst>
            <pc:docMk/>
            <pc:sldMk cId="3767916507" sldId="303"/>
            <ac:cxnSpMk id="89" creationId="{3ADFE27C-CE93-434D-BD35-CA883F6C7A8D}"/>
          </ac:cxnSpMkLst>
        </pc:cxnChg>
        <pc:cxnChg chg="mod">
          <ac:chgData name="김형준" userId="bb9b3700-74a5-4d4e-82ff-052c17e48210" providerId="ADAL" clId="{A6F18DA5-D780-45C2-83DC-C27B5D1AE473}" dt="2021-11-05T08:57:45.056" v="18979" actId="1076"/>
          <ac:cxnSpMkLst>
            <pc:docMk/>
            <pc:sldMk cId="3767916507" sldId="303"/>
            <ac:cxnSpMk id="90" creationId="{16019F36-9F2D-40B2-BE78-EC0816775D86}"/>
          </ac:cxnSpMkLst>
        </pc:cxnChg>
        <pc:cxnChg chg="mod">
          <ac:chgData name="김형준" userId="bb9b3700-74a5-4d4e-82ff-052c17e48210" providerId="ADAL" clId="{A6F18DA5-D780-45C2-83DC-C27B5D1AE473}" dt="2021-11-05T08:59:41.015" v="19009" actId="1076"/>
          <ac:cxnSpMkLst>
            <pc:docMk/>
            <pc:sldMk cId="3767916507" sldId="303"/>
            <ac:cxnSpMk id="92" creationId="{AAA732BB-97DE-408D-BEA3-27FA57D452E7}"/>
          </ac:cxnSpMkLst>
        </pc:cxnChg>
      </pc:sldChg>
      <pc:sldChg chg="addSp delSp modSp add mod">
        <pc:chgData name="김형준" userId="bb9b3700-74a5-4d4e-82ff-052c17e48210" providerId="ADAL" clId="{A6F18DA5-D780-45C2-83DC-C27B5D1AE473}" dt="2021-11-05T10:15:31.378" v="21720" actId="1076"/>
        <pc:sldMkLst>
          <pc:docMk/>
          <pc:sldMk cId="391065125" sldId="304"/>
        </pc:sldMkLst>
        <pc:spChg chg="mod">
          <ac:chgData name="김형준" userId="bb9b3700-74a5-4d4e-82ff-052c17e48210" providerId="ADAL" clId="{A6F18DA5-D780-45C2-83DC-C27B5D1AE473}" dt="2021-11-05T10:15:17.515" v="21716" actId="20577"/>
          <ac:spMkLst>
            <pc:docMk/>
            <pc:sldMk cId="391065125" sldId="304"/>
            <ac:spMk id="8" creationId="{C039E74B-AB80-42AA-B1FD-4DA59549CB34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25" creationId="{FB170A2E-3871-43BD-B314-943850E45909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26" creationId="{1F830AA8-7D76-450A-A33E-25A42F9CA0FE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28" creationId="{7E14333E-A99D-4881-A6D6-E5CDFDFB1591}"/>
          </ac:spMkLst>
        </pc:spChg>
        <pc:spChg chg="add mod">
          <ac:chgData name="김형준" userId="bb9b3700-74a5-4d4e-82ff-052c17e48210" providerId="ADAL" clId="{A6F18DA5-D780-45C2-83DC-C27B5D1AE473}" dt="2021-11-05T10:15:31.378" v="21720" actId="1076"/>
          <ac:spMkLst>
            <pc:docMk/>
            <pc:sldMk cId="391065125" sldId="304"/>
            <ac:spMk id="29" creationId="{5F42125D-189B-4C9A-94AE-88CE4E1447B0}"/>
          </ac:spMkLst>
        </pc:spChg>
        <pc:spChg chg="add del mod">
          <ac:chgData name="김형준" userId="bb9b3700-74a5-4d4e-82ff-052c17e48210" providerId="ADAL" clId="{A6F18DA5-D780-45C2-83DC-C27B5D1AE473}" dt="2021-10-31T10:55:15.182" v="12509"/>
          <ac:spMkLst>
            <pc:docMk/>
            <pc:sldMk cId="391065125" sldId="304"/>
            <ac:spMk id="30" creationId="{E419E924-6783-4978-A5CE-3330FDF40C9B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39" creationId="{F2A270F5-24C7-4050-A351-51FABB75365D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78" creationId="{7795A83E-F0CC-4F08-8852-5DB0FD355F98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79" creationId="{408C3B2D-2125-4C57-9391-BCF68A23609A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85" creationId="{4CABC597-8670-48B0-9D6E-41C735A3078F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86" creationId="{5B74DED2-3931-4C41-B6B0-46E4B8AE1064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88" creationId="{EC6A1866-D9B6-4299-836B-822A05440241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91" creationId="{855E5FD3-6B16-4215-87C8-08F462DDEBD4}"/>
          </ac:spMkLst>
        </pc:spChg>
        <pc:spChg chg="del">
          <ac:chgData name="김형준" userId="bb9b3700-74a5-4d4e-82ff-052c17e48210" providerId="ADAL" clId="{A6F18DA5-D780-45C2-83DC-C27B5D1AE473}" dt="2021-10-31T10:51:39.594" v="12480" actId="478"/>
          <ac:spMkLst>
            <pc:docMk/>
            <pc:sldMk cId="391065125" sldId="304"/>
            <ac:spMk id="93" creationId="{625955B7-B15A-4562-9A07-8905044ADAEA}"/>
          </ac:spMkLst>
        </pc:spChg>
        <pc:graphicFrameChg chg="del">
          <ac:chgData name="김형준" userId="bb9b3700-74a5-4d4e-82ff-052c17e48210" providerId="ADAL" clId="{A6F18DA5-D780-45C2-83DC-C27B5D1AE473}" dt="2021-10-31T10:51:39.594" v="12480" actId="478"/>
          <ac:graphicFrameMkLst>
            <pc:docMk/>
            <pc:sldMk cId="391065125" sldId="304"/>
            <ac:graphicFrameMk id="77" creationId="{07137CD8-D86E-4C76-AF8E-CC3268782F1D}"/>
          </ac:graphicFrameMkLst>
        </pc:graphicFrameChg>
        <pc:picChg chg="add mod">
          <ac:chgData name="김형준" userId="bb9b3700-74a5-4d4e-82ff-052c17e48210" providerId="ADAL" clId="{A6F18DA5-D780-45C2-83DC-C27B5D1AE473}" dt="2021-11-05T10:15:26.225" v="21719" actId="1076"/>
          <ac:picMkLst>
            <pc:docMk/>
            <pc:sldMk cId="391065125" sldId="304"/>
            <ac:picMk id="4" creationId="{44C1D878-BC15-470D-AB9C-E1B393D4A703}"/>
          </ac:picMkLst>
        </pc:pic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0" creationId="{D9AA6448-5F7B-4CCD-8946-CF546D101B1A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1" creationId="{390AAD2E-8629-4211-91DB-A94283F4891D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2" creationId="{8B522A9F-1F75-4DA0-9F8D-D632886FD5C0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3" creationId="{CB4F8EE5-A94A-4620-944D-DA08E123A2B5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4" creationId="{038D8674-22CA-4D78-B6FE-9AEF90E9BE1C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7" creationId="{911B3FAF-61AD-4DF1-90C9-450D0E0CC136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89" creationId="{3ADFE27C-CE93-434D-BD35-CA883F6C7A8D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90" creationId="{16019F36-9F2D-40B2-BE78-EC0816775D86}"/>
          </ac:cxnSpMkLst>
        </pc:cxnChg>
        <pc:cxnChg chg="del">
          <ac:chgData name="김형준" userId="bb9b3700-74a5-4d4e-82ff-052c17e48210" providerId="ADAL" clId="{A6F18DA5-D780-45C2-83DC-C27B5D1AE473}" dt="2021-10-31T10:51:39.594" v="12480" actId="478"/>
          <ac:cxnSpMkLst>
            <pc:docMk/>
            <pc:sldMk cId="391065125" sldId="304"/>
            <ac:cxnSpMk id="92" creationId="{AAA732BB-97DE-408D-BEA3-27FA57D452E7}"/>
          </ac:cxnSpMkLst>
        </pc:cxnChg>
      </pc:sldChg>
      <pc:sldChg chg="modSp add mod">
        <pc:chgData name="김형준" userId="bb9b3700-74a5-4d4e-82ff-052c17e48210" providerId="ADAL" clId="{A6F18DA5-D780-45C2-83DC-C27B5D1AE473}" dt="2021-11-05T10:16:23.671" v="21737" actId="1076"/>
        <pc:sldMkLst>
          <pc:docMk/>
          <pc:sldMk cId="1540463675" sldId="305"/>
        </pc:sldMkLst>
        <pc:spChg chg="mod">
          <ac:chgData name="김형준" userId="bb9b3700-74a5-4d4e-82ff-052c17e48210" providerId="ADAL" clId="{A6F18DA5-D780-45C2-83DC-C27B5D1AE473}" dt="2021-11-05T10:15:48.039" v="21733" actId="20577"/>
          <ac:spMkLst>
            <pc:docMk/>
            <pc:sldMk cId="1540463675" sldId="305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6:23.671" v="21737" actId="1076"/>
          <ac:spMkLst>
            <pc:docMk/>
            <pc:sldMk cId="1540463675" sldId="305"/>
            <ac:spMk id="24" creationId="{468BD08F-B640-40C4-8A0B-E6FDEABA45ED}"/>
          </ac:spMkLst>
        </pc:spChg>
        <pc:spChg chg="mod">
          <ac:chgData name="김형준" userId="bb9b3700-74a5-4d4e-82ff-052c17e48210" providerId="ADAL" clId="{A6F18DA5-D780-45C2-83DC-C27B5D1AE473}" dt="2021-11-05T10:15:37.762" v="21721" actId="20577"/>
          <ac:spMkLst>
            <pc:docMk/>
            <pc:sldMk cId="1540463675" sldId="305"/>
            <ac:spMk id="28" creationId="{7E14333E-A99D-4881-A6D6-E5CDFDFB1591}"/>
          </ac:spMkLst>
        </pc:spChg>
      </pc:sldChg>
      <pc:sldChg chg="modSp add mod">
        <pc:chgData name="김형준" userId="bb9b3700-74a5-4d4e-82ff-052c17e48210" providerId="ADAL" clId="{A6F18DA5-D780-45C2-83DC-C27B5D1AE473}" dt="2021-11-05T10:16:40.964" v="21741" actId="1076"/>
        <pc:sldMkLst>
          <pc:docMk/>
          <pc:sldMk cId="1162083142" sldId="306"/>
        </pc:sldMkLst>
        <pc:spChg chg="mod">
          <ac:chgData name="김형준" userId="bb9b3700-74a5-4d4e-82ff-052c17e48210" providerId="ADAL" clId="{A6F18DA5-D780-45C2-83DC-C27B5D1AE473}" dt="2021-11-05T10:14:06.189" v="21691" actId="20577"/>
          <ac:spMkLst>
            <pc:docMk/>
            <pc:sldMk cId="1162083142" sldId="306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6:40.964" v="21741" actId="1076"/>
          <ac:spMkLst>
            <pc:docMk/>
            <pc:sldMk cId="1162083142" sldId="306"/>
            <ac:spMk id="24" creationId="{AAF738BC-E9E4-4734-9609-599488248809}"/>
          </ac:spMkLst>
        </pc:spChg>
        <pc:spChg chg="mod">
          <ac:chgData name="김형준" userId="bb9b3700-74a5-4d4e-82ff-052c17e48210" providerId="ADAL" clId="{A6F18DA5-D780-45C2-83DC-C27B5D1AE473}" dt="2021-11-05T10:13:53.456" v="21677" actId="20577"/>
          <ac:spMkLst>
            <pc:docMk/>
            <pc:sldMk cId="1162083142" sldId="306"/>
            <ac:spMk id="28" creationId="{7E14333E-A99D-4881-A6D6-E5CDFDFB1591}"/>
          </ac:spMkLst>
        </pc:spChg>
      </pc:sldChg>
      <pc:sldChg chg="modSp mod">
        <pc:chgData name="김형준" userId="bb9b3700-74a5-4d4e-82ff-052c17e48210" providerId="ADAL" clId="{A6F18DA5-D780-45C2-83DC-C27B5D1AE473}" dt="2021-11-05T10:37:12.953" v="21783" actId="1076"/>
        <pc:sldMkLst>
          <pc:docMk/>
          <pc:sldMk cId="3554843131" sldId="307"/>
        </pc:sldMkLst>
        <pc:spChg chg="mod">
          <ac:chgData name="김형준" userId="bb9b3700-74a5-4d4e-82ff-052c17e48210" providerId="ADAL" clId="{A6F18DA5-D780-45C2-83DC-C27B5D1AE473}" dt="2021-11-05T10:14:22.209" v="21694" actId="20577"/>
          <ac:spMkLst>
            <pc:docMk/>
            <pc:sldMk cId="3554843131" sldId="307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37:12.953" v="21783" actId="1076"/>
          <ac:spMkLst>
            <pc:docMk/>
            <pc:sldMk cId="3554843131" sldId="307"/>
            <ac:spMk id="26" creationId="{739D36F4-1270-47A4-9E87-B0BA4827E184}"/>
          </ac:spMkLst>
        </pc:spChg>
        <pc:picChg chg="mod">
          <ac:chgData name="김형준" userId="bb9b3700-74a5-4d4e-82ff-052c17e48210" providerId="ADAL" clId="{A6F18DA5-D780-45C2-83DC-C27B5D1AE473}" dt="2021-11-05T10:14:28.481" v="21695" actId="1076"/>
          <ac:picMkLst>
            <pc:docMk/>
            <pc:sldMk cId="3554843131" sldId="307"/>
            <ac:picMk id="5" creationId="{1FEC0685-7A29-40DD-8F3E-3C60E64D29E7}"/>
          </ac:picMkLst>
        </pc:picChg>
      </pc:sldChg>
      <pc:sldChg chg="modSp mod">
        <pc:chgData name="김형준" userId="bb9b3700-74a5-4d4e-82ff-052c17e48210" providerId="ADAL" clId="{A6F18DA5-D780-45C2-83DC-C27B5D1AE473}" dt="2021-11-05T10:16:04.183" v="21736" actId="20577"/>
        <pc:sldMkLst>
          <pc:docMk/>
          <pc:sldMk cId="2647171748" sldId="308"/>
        </pc:sldMkLst>
        <pc:spChg chg="mod">
          <ac:chgData name="김형준" userId="bb9b3700-74a5-4d4e-82ff-052c17e48210" providerId="ADAL" clId="{A6F18DA5-D780-45C2-83DC-C27B5D1AE473}" dt="2021-11-05T10:16:04.183" v="21736" actId="20577"/>
          <ac:spMkLst>
            <pc:docMk/>
            <pc:sldMk cId="2647171748" sldId="308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6:01.601" v="21734" actId="20577"/>
          <ac:spMkLst>
            <pc:docMk/>
            <pc:sldMk cId="2647171748" sldId="308"/>
            <ac:spMk id="29" creationId="{5F42125D-189B-4C9A-94AE-88CE4E1447B0}"/>
          </ac:spMkLst>
        </pc:spChg>
      </pc:sldChg>
      <pc:sldChg chg="modSp mod">
        <pc:chgData name="김형준" userId="bb9b3700-74a5-4d4e-82ff-052c17e48210" providerId="ADAL" clId="{A6F18DA5-D780-45C2-83DC-C27B5D1AE473}" dt="2021-11-05T10:07:18.798" v="21561" actId="113"/>
        <pc:sldMkLst>
          <pc:docMk/>
          <pc:sldMk cId="1678005831" sldId="310"/>
        </pc:sldMkLst>
        <pc:spChg chg="mod">
          <ac:chgData name="김형준" userId="bb9b3700-74a5-4d4e-82ff-052c17e48210" providerId="ADAL" clId="{A6F18DA5-D780-45C2-83DC-C27B5D1AE473}" dt="2021-11-05T10:07:18.798" v="21561" actId="113"/>
          <ac:spMkLst>
            <pc:docMk/>
            <pc:sldMk cId="1678005831" sldId="310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7:03.036" v="21559" actId="20577"/>
          <ac:spMkLst>
            <pc:docMk/>
            <pc:sldMk cId="1678005831" sldId="310"/>
            <ac:spMk id="9" creationId="{355DE909-3F5B-4D7D-8482-AB4A5715BCE6}"/>
          </ac:spMkLst>
        </pc:spChg>
      </pc:sldChg>
      <pc:sldChg chg="modSp mod">
        <pc:chgData name="김형준" userId="bb9b3700-74a5-4d4e-82ff-052c17e48210" providerId="ADAL" clId="{A6F18DA5-D780-45C2-83DC-C27B5D1AE473}" dt="2021-11-05T10:07:29.455" v="21563" actId="20577"/>
        <pc:sldMkLst>
          <pc:docMk/>
          <pc:sldMk cId="1878748467" sldId="311"/>
        </pc:sldMkLst>
        <pc:spChg chg="mod">
          <ac:chgData name="김형준" userId="bb9b3700-74a5-4d4e-82ff-052c17e48210" providerId="ADAL" clId="{A6F18DA5-D780-45C2-83DC-C27B5D1AE473}" dt="2021-11-05T09:28:32.074" v="19464" actId="255"/>
          <ac:spMkLst>
            <pc:docMk/>
            <pc:sldMk cId="1878748467" sldId="311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7:29.455" v="21563" actId="20577"/>
          <ac:spMkLst>
            <pc:docMk/>
            <pc:sldMk cId="1878748467" sldId="311"/>
            <ac:spMk id="9" creationId="{355DE909-3F5B-4D7D-8482-AB4A5715BCE6}"/>
          </ac:spMkLst>
        </pc:spChg>
      </pc:sldChg>
      <pc:sldChg chg="modSp mod">
        <pc:chgData name="김형준" userId="bb9b3700-74a5-4d4e-82ff-052c17e48210" providerId="ADAL" clId="{A6F18DA5-D780-45C2-83DC-C27B5D1AE473}" dt="2021-11-05T10:07:57.745" v="21567" actId="20577"/>
        <pc:sldMkLst>
          <pc:docMk/>
          <pc:sldMk cId="1025686763" sldId="312"/>
        </pc:sldMkLst>
        <pc:spChg chg="mod">
          <ac:chgData name="김형준" userId="bb9b3700-74a5-4d4e-82ff-052c17e48210" providerId="ADAL" clId="{A6F18DA5-D780-45C2-83DC-C27B5D1AE473}" dt="2021-11-05T09:28:43.682" v="19465" actId="255"/>
          <ac:spMkLst>
            <pc:docMk/>
            <pc:sldMk cId="1025686763" sldId="312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7:57.745" v="21567" actId="20577"/>
          <ac:spMkLst>
            <pc:docMk/>
            <pc:sldMk cId="1025686763" sldId="312"/>
            <ac:spMk id="13" creationId="{33844CB1-1ED9-4B1D-A0D6-E32B329F37AD}"/>
          </ac:spMkLst>
        </pc:spChg>
      </pc:sldChg>
      <pc:sldChg chg="modSp mod">
        <pc:chgData name="김형준" userId="bb9b3700-74a5-4d4e-82ff-052c17e48210" providerId="ADAL" clId="{A6F18DA5-D780-45C2-83DC-C27B5D1AE473}" dt="2021-11-05T10:08:11.211" v="21569" actId="113"/>
        <pc:sldMkLst>
          <pc:docMk/>
          <pc:sldMk cId="354422968" sldId="313"/>
        </pc:sldMkLst>
        <pc:spChg chg="mod">
          <ac:chgData name="김형준" userId="bb9b3700-74a5-4d4e-82ff-052c17e48210" providerId="ADAL" clId="{A6F18DA5-D780-45C2-83DC-C27B5D1AE473}" dt="2021-11-05T10:08:11.211" v="21569" actId="113"/>
          <ac:spMkLst>
            <pc:docMk/>
            <pc:sldMk cId="354422968" sldId="313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8:08.251" v="21568" actId="20577"/>
          <ac:spMkLst>
            <pc:docMk/>
            <pc:sldMk cId="354422968" sldId="313"/>
            <ac:spMk id="13" creationId="{33844CB1-1ED9-4B1D-A0D6-E32B329F37AD}"/>
          </ac:spMkLst>
        </pc:spChg>
      </pc:sldChg>
      <pc:sldChg chg="modSp mod">
        <pc:chgData name="김형준" userId="bb9b3700-74a5-4d4e-82ff-052c17e48210" providerId="ADAL" clId="{A6F18DA5-D780-45C2-83DC-C27B5D1AE473}" dt="2021-11-05T10:06:52.306" v="21556" actId="20577"/>
        <pc:sldMkLst>
          <pc:docMk/>
          <pc:sldMk cId="711779844" sldId="314"/>
        </pc:sldMkLst>
        <pc:spChg chg="mod">
          <ac:chgData name="김형준" userId="bb9b3700-74a5-4d4e-82ff-052c17e48210" providerId="ADAL" clId="{A6F18DA5-D780-45C2-83DC-C27B5D1AE473}" dt="2021-11-05T10:06:52.306" v="21556" actId="20577"/>
          <ac:spMkLst>
            <pc:docMk/>
            <pc:sldMk cId="711779844" sldId="314"/>
            <ac:spMk id="9" creationId="{355DE909-3F5B-4D7D-8482-AB4A5715BCE6}"/>
          </ac:spMkLst>
        </pc:spChg>
      </pc:sldChg>
      <pc:sldChg chg="modSp mod">
        <pc:chgData name="김형준" userId="bb9b3700-74a5-4d4e-82ff-052c17e48210" providerId="ADAL" clId="{A6F18DA5-D780-45C2-83DC-C27B5D1AE473}" dt="2021-11-05T10:07:26.994" v="21562" actId="20577"/>
        <pc:sldMkLst>
          <pc:docMk/>
          <pc:sldMk cId="1217651739" sldId="315"/>
        </pc:sldMkLst>
        <pc:spChg chg="mod">
          <ac:chgData name="김형준" userId="bb9b3700-74a5-4d4e-82ff-052c17e48210" providerId="ADAL" clId="{A6F18DA5-D780-45C2-83DC-C27B5D1AE473}" dt="2021-11-05T10:07:26.994" v="21562" actId="20577"/>
          <ac:spMkLst>
            <pc:docMk/>
            <pc:sldMk cId="1217651739" sldId="315"/>
            <ac:spMk id="11" creationId="{C1B09BFB-8072-4222-96DE-C1885BC2449D}"/>
          </ac:spMkLst>
        </pc:spChg>
      </pc:sldChg>
      <pc:sldChg chg="modSp mod">
        <pc:chgData name="김형준" userId="bb9b3700-74a5-4d4e-82ff-052c17e48210" providerId="ADAL" clId="{A6F18DA5-D780-45C2-83DC-C27B5D1AE473}" dt="2021-11-05T10:07:49.702" v="21565" actId="20577"/>
        <pc:sldMkLst>
          <pc:docMk/>
          <pc:sldMk cId="683937965" sldId="317"/>
        </pc:sldMkLst>
        <pc:spChg chg="mod">
          <ac:chgData name="김형준" userId="bb9b3700-74a5-4d4e-82ff-052c17e48210" providerId="ADAL" clId="{A6F18DA5-D780-45C2-83DC-C27B5D1AE473}" dt="2021-11-05T10:07:49.702" v="21565" actId="20577"/>
          <ac:spMkLst>
            <pc:docMk/>
            <pc:sldMk cId="683937965" sldId="317"/>
            <ac:spMk id="7" creationId="{A06DF4C8-2DB9-43F9-85DB-D5B99E3973ED}"/>
          </ac:spMkLst>
        </pc:spChg>
      </pc:sldChg>
      <pc:sldChg chg="addSp delSp modSp mod ord">
        <pc:chgData name="김형준" userId="bb9b3700-74a5-4d4e-82ff-052c17e48210" providerId="ADAL" clId="{A6F18DA5-D780-45C2-83DC-C27B5D1AE473}" dt="2021-11-05T10:08:16.201" v="21570" actId="20577"/>
        <pc:sldMkLst>
          <pc:docMk/>
          <pc:sldMk cId="2043057849" sldId="318"/>
        </pc:sldMkLst>
        <pc:spChg chg="mod">
          <ac:chgData name="김형준" userId="bb9b3700-74a5-4d4e-82ff-052c17e48210" providerId="ADAL" clId="{A6F18DA5-D780-45C2-83DC-C27B5D1AE473}" dt="2021-11-05T10:08:16.201" v="21570" actId="20577"/>
          <ac:spMkLst>
            <pc:docMk/>
            <pc:sldMk cId="2043057849" sldId="318"/>
            <ac:spMk id="13" creationId="{33844CB1-1ED9-4B1D-A0D6-E32B329F37AD}"/>
          </ac:spMkLst>
        </pc:spChg>
        <pc:picChg chg="add del mod">
          <ac:chgData name="김형준" userId="bb9b3700-74a5-4d4e-82ff-052c17e48210" providerId="ADAL" clId="{A6F18DA5-D780-45C2-83DC-C27B5D1AE473}" dt="2021-11-02T06:42:19.976" v="14583" actId="478"/>
          <ac:picMkLst>
            <pc:docMk/>
            <pc:sldMk cId="2043057849" sldId="318"/>
            <ac:picMk id="4" creationId="{E23DA71E-2871-458A-BCE7-D80C03C53B3D}"/>
          </ac:picMkLst>
        </pc:picChg>
        <pc:picChg chg="add mod">
          <ac:chgData name="김형준" userId="bb9b3700-74a5-4d4e-82ff-052c17e48210" providerId="ADAL" clId="{A6F18DA5-D780-45C2-83DC-C27B5D1AE473}" dt="2021-11-02T06:44:42.588" v="14718" actId="1076"/>
          <ac:picMkLst>
            <pc:docMk/>
            <pc:sldMk cId="2043057849" sldId="318"/>
            <ac:picMk id="7" creationId="{250986B3-C14E-48CA-9282-61FBD5AE1476}"/>
          </ac:picMkLst>
        </pc:picChg>
      </pc:sldChg>
      <pc:sldChg chg="modSp mod">
        <pc:chgData name="김형준" userId="bb9b3700-74a5-4d4e-82ff-052c17e48210" providerId="ADAL" clId="{A6F18DA5-D780-45C2-83DC-C27B5D1AE473}" dt="2021-11-05T09:28:58.947" v="19467" actId="255"/>
        <pc:sldMkLst>
          <pc:docMk/>
          <pc:sldMk cId="1205649606" sldId="319"/>
        </pc:sldMkLst>
        <pc:spChg chg="mod">
          <ac:chgData name="김형준" userId="bb9b3700-74a5-4d4e-82ff-052c17e48210" providerId="ADAL" clId="{A6F18DA5-D780-45C2-83DC-C27B5D1AE473}" dt="2021-11-05T09:28:58.947" v="19467" actId="255"/>
          <ac:spMkLst>
            <pc:docMk/>
            <pc:sldMk cId="1205649606" sldId="319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A6F18DA5-D780-45C2-83DC-C27B5D1AE473}" dt="2021-11-05T09:29:07.515" v="19468" actId="255"/>
        <pc:sldMkLst>
          <pc:docMk/>
          <pc:sldMk cId="1692344201" sldId="321"/>
        </pc:sldMkLst>
        <pc:spChg chg="mod">
          <ac:chgData name="김형준" userId="bb9b3700-74a5-4d4e-82ff-052c17e48210" providerId="ADAL" clId="{A6F18DA5-D780-45C2-83DC-C27B5D1AE473}" dt="2021-11-05T09:29:07.515" v="19468" actId="255"/>
          <ac:spMkLst>
            <pc:docMk/>
            <pc:sldMk cId="1692344201" sldId="321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A6F18DA5-D780-45C2-83DC-C27B5D1AE473}" dt="2021-11-05T10:08:49.279" v="21571" actId="20577"/>
        <pc:sldMkLst>
          <pc:docMk/>
          <pc:sldMk cId="2609612193" sldId="322"/>
        </pc:sldMkLst>
        <pc:spChg chg="mod">
          <ac:chgData name="김형준" userId="bb9b3700-74a5-4d4e-82ff-052c17e48210" providerId="ADAL" clId="{A6F18DA5-D780-45C2-83DC-C27B5D1AE473}" dt="2021-11-05T10:08:49.279" v="21571" actId="20577"/>
          <ac:spMkLst>
            <pc:docMk/>
            <pc:sldMk cId="2609612193" sldId="322"/>
            <ac:spMk id="13" creationId="{33844CB1-1ED9-4B1D-A0D6-E32B329F37AD}"/>
          </ac:spMkLst>
        </pc:spChg>
        <pc:picChg chg="mod">
          <ac:chgData name="김형준" userId="bb9b3700-74a5-4d4e-82ff-052c17e48210" providerId="ADAL" clId="{A6F18DA5-D780-45C2-83DC-C27B5D1AE473}" dt="2021-11-02T06:45:14.448" v="14742" actId="1076"/>
          <ac:picMkLst>
            <pc:docMk/>
            <pc:sldMk cId="2609612193" sldId="322"/>
            <ac:picMk id="5" creationId="{F111A570-A45A-4CD7-9ABE-2980B20E46C9}"/>
          </ac:picMkLst>
        </pc:picChg>
      </pc:sldChg>
      <pc:sldChg chg="modSp mod ord">
        <pc:chgData name="김형준" userId="bb9b3700-74a5-4d4e-82ff-052c17e48210" providerId="ADAL" clId="{A6F18DA5-D780-45C2-83DC-C27B5D1AE473}" dt="2021-11-05T10:08:52.334" v="21572" actId="20577"/>
        <pc:sldMkLst>
          <pc:docMk/>
          <pc:sldMk cId="3206028226" sldId="323"/>
        </pc:sldMkLst>
        <pc:spChg chg="mod">
          <ac:chgData name="김형준" userId="bb9b3700-74a5-4d4e-82ff-052c17e48210" providerId="ADAL" clId="{A6F18DA5-D780-45C2-83DC-C27B5D1AE473}" dt="2021-11-05T10:08:52.334" v="21572" actId="20577"/>
          <ac:spMkLst>
            <pc:docMk/>
            <pc:sldMk cId="3206028226" sldId="323"/>
            <ac:spMk id="13" creationId="{33844CB1-1ED9-4B1D-A0D6-E32B329F37AD}"/>
          </ac:spMkLst>
        </pc:spChg>
        <pc:picChg chg="mod">
          <ac:chgData name="김형준" userId="bb9b3700-74a5-4d4e-82ff-052c17e48210" providerId="ADAL" clId="{A6F18DA5-D780-45C2-83DC-C27B5D1AE473}" dt="2021-11-02T06:45:36.847" v="14766" actId="1076"/>
          <ac:picMkLst>
            <pc:docMk/>
            <pc:sldMk cId="3206028226" sldId="323"/>
            <ac:picMk id="4" creationId="{E914E013-2F61-451D-A08B-1777EF39FD76}"/>
          </ac:picMkLst>
        </pc:picChg>
      </pc:sldChg>
      <pc:sldChg chg="modSp mod">
        <pc:chgData name="김형준" userId="bb9b3700-74a5-4d4e-82ff-052c17e48210" providerId="ADAL" clId="{A6F18DA5-D780-45C2-83DC-C27B5D1AE473}" dt="2021-11-05T10:08:57.699" v="21573" actId="20577"/>
        <pc:sldMkLst>
          <pc:docMk/>
          <pc:sldMk cId="2364192596" sldId="324"/>
        </pc:sldMkLst>
        <pc:spChg chg="mod">
          <ac:chgData name="김형준" userId="bb9b3700-74a5-4d4e-82ff-052c17e48210" providerId="ADAL" clId="{A6F18DA5-D780-45C2-83DC-C27B5D1AE473}" dt="2021-11-05T10:08:57.699" v="21573" actId="20577"/>
          <ac:spMkLst>
            <pc:docMk/>
            <pc:sldMk cId="2364192596" sldId="324"/>
            <ac:spMk id="13" creationId="{33844CB1-1ED9-4B1D-A0D6-E32B329F37AD}"/>
          </ac:spMkLst>
        </pc:spChg>
      </pc:sldChg>
      <pc:sldChg chg="addSp delSp modSp add mod">
        <pc:chgData name="김형준" userId="bb9b3700-74a5-4d4e-82ff-052c17e48210" providerId="ADAL" clId="{A6F18DA5-D780-45C2-83DC-C27B5D1AE473}" dt="2021-11-05T10:09:09.438" v="21579" actId="207"/>
        <pc:sldMkLst>
          <pc:docMk/>
          <pc:sldMk cId="4201947555" sldId="325"/>
        </pc:sldMkLst>
        <pc:spChg chg="mod">
          <ac:chgData name="김형준" userId="bb9b3700-74a5-4d4e-82ff-052c17e48210" providerId="ADAL" clId="{A6F18DA5-D780-45C2-83DC-C27B5D1AE473}" dt="2021-11-05T10:09:09.438" v="21579" actId="207"/>
          <ac:spMkLst>
            <pc:docMk/>
            <pc:sldMk cId="4201947555" sldId="325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9:03.664" v="21577" actId="20577"/>
          <ac:spMkLst>
            <pc:docMk/>
            <pc:sldMk cId="4201947555" sldId="325"/>
            <ac:spMk id="13" creationId="{33844CB1-1ED9-4B1D-A0D6-E32B329F37AD}"/>
          </ac:spMkLst>
        </pc:spChg>
        <pc:picChg chg="add del mod">
          <ac:chgData name="김형준" userId="bb9b3700-74a5-4d4e-82ff-052c17e48210" providerId="ADAL" clId="{A6F18DA5-D780-45C2-83DC-C27B5D1AE473}" dt="2021-11-01T09:05:29.336" v="12700" actId="478"/>
          <ac:picMkLst>
            <pc:docMk/>
            <pc:sldMk cId="4201947555" sldId="325"/>
            <ac:picMk id="4" creationId="{2C2A1EC7-194B-456D-AEA8-9D9034802D91}"/>
          </ac:picMkLst>
        </pc:picChg>
        <pc:picChg chg="add del mod">
          <ac:chgData name="김형준" userId="bb9b3700-74a5-4d4e-82ff-052c17e48210" providerId="ADAL" clId="{A6F18DA5-D780-45C2-83DC-C27B5D1AE473}" dt="2021-11-02T06:48:06.481" v="14787" actId="478"/>
          <ac:picMkLst>
            <pc:docMk/>
            <pc:sldMk cId="4201947555" sldId="325"/>
            <ac:picMk id="4" creationId="{74F3A2BF-35F3-4514-8EF7-2578C1A926A1}"/>
          </ac:picMkLst>
        </pc:picChg>
        <pc:picChg chg="add del mod">
          <ac:chgData name="김형준" userId="bb9b3700-74a5-4d4e-82ff-052c17e48210" providerId="ADAL" clId="{A6F18DA5-D780-45C2-83DC-C27B5D1AE473}" dt="2021-11-02T06:58:33.085" v="14797" actId="478"/>
          <ac:picMkLst>
            <pc:docMk/>
            <pc:sldMk cId="4201947555" sldId="325"/>
            <ac:picMk id="7" creationId="{801E13CD-74E3-43BE-9A40-88153AE0327B}"/>
          </ac:picMkLst>
        </pc:picChg>
        <pc:picChg chg="add del mod">
          <ac:chgData name="김형준" userId="bb9b3700-74a5-4d4e-82ff-052c17e48210" providerId="ADAL" clId="{A6F18DA5-D780-45C2-83DC-C27B5D1AE473}" dt="2021-11-01T09:06:40.485" v="12708" actId="478"/>
          <ac:picMkLst>
            <pc:docMk/>
            <pc:sldMk cId="4201947555" sldId="325"/>
            <ac:picMk id="7" creationId="{E1D536B9-557F-417D-9C3A-471D897B54C5}"/>
          </ac:picMkLst>
        </pc:picChg>
        <pc:picChg chg="add del mod">
          <ac:chgData name="김형준" userId="bb9b3700-74a5-4d4e-82ff-052c17e48210" providerId="ADAL" clId="{A6F18DA5-D780-45C2-83DC-C27B5D1AE473}" dt="2021-11-01T09:17:34.646" v="12717" actId="478"/>
          <ac:picMkLst>
            <pc:docMk/>
            <pc:sldMk cId="4201947555" sldId="325"/>
            <ac:picMk id="10" creationId="{01727831-F349-484C-B55B-C491E1CDCE6C}"/>
          </ac:picMkLst>
        </pc:picChg>
        <pc:picChg chg="add del mod">
          <ac:chgData name="김형준" userId="bb9b3700-74a5-4d4e-82ff-052c17e48210" providerId="ADAL" clId="{A6F18DA5-D780-45C2-83DC-C27B5D1AE473}" dt="2021-11-02T06:59:14.599" v="14800" actId="478"/>
          <ac:picMkLst>
            <pc:docMk/>
            <pc:sldMk cId="4201947555" sldId="325"/>
            <ac:picMk id="10" creationId="{CDB5B87B-225E-4B2B-A5F9-9F9341294A14}"/>
          </ac:picMkLst>
        </pc:picChg>
        <pc:picChg chg="del">
          <ac:chgData name="김형준" userId="bb9b3700-74a5-4d4e-82ff-052c17e48210" providerId="ADAL" clId="{A6F18DA5-D780-45C2-83DC-C27B5D1AE473}" dt="2021-11-01T09:04:14.573" v="12696" actId="478"/>
          <ac:picMkLst>
            <pc:docMk/>
            <pc:sldMk cId="4201947555" sldId="325"/>
            <ac:picMk id="12" creationId="{64C4FB1C-2E1C-4B3A-9DB0-51E22787414B}"/>
          </ac:picMkLst>
        </pc:picChg>
        <pc:picChg chg="add del mod">
          <ac:chgData name="김형준" userId="bb9b3700-74a5-4d4e-82ff-052c17e48210" providerId="ADAL" clId="{A6F18DA5-D780-45C2-83DC-C27B5D1AE473}" dt="2021-11-02T07:19:38.970" v="14842" actId="478"/>
          <ac:picMkLst>
            <pc:docMk/>
            <pc:sldMk cId="4201947555" sldId="325"/>
            <ac:picMk id="12" creationId="{870584DA-5D16-4EC3-90FF-3C7470C71D2A}"/>
          </ac:picMkLst>
        </pc:picChg>
        <pc:picChg chg="add del mod">
          <ac:chgData name="김형준" userId="bb9b3700-74a5-4d4e-82ff-052c17e48210" providerId="ADAL" clId="{A6F18DA5-D780-45C2-83DC-C27B5D1AE473}" dt="2021-11-01T09:19:06.829" v="12732" actId="478"/>
          <ac:picMkLst>
            <pc:docMk/>
            <pc:sldMk cId="4201947555" sldId="325"/>
            <ac:picMk id="14" creationId="{CA653C49-EFF4-4D23-9045-5AB375B39181}"/>
          </ac:picMkLst>
        </pc:picChg>
        <pc:picChg chg="add del mod">
          <ac:chgData name="김형준" userId="bb9b3700-74a5-4d4e-82ff-052c17e48210" providerId="ADAL" clId="{A6F18DA5-D780-45C2-83DC-C27B5D1AE473}" dt="2021-11-02T07:20:52.896" v="14851" actId="478"/>
          <ac:picMkLst>
            <pc:docMk/>
            <pc:sldMk cId="4201947555" sldId="325"/>
            <ac:picMk id="15" creationId="{7055336B-3F37-44E0-ADA5-BCB502AA4D02}"/>
          </ac:picMkLst>
        </pc:picChg>
        <pc:picChg chg="add del mod">
          <ac:chgData name="김형준" userId="bb9b3700-74a5-4d4e-82ff-052c17e48210" providerId="ADAL" clId="{A6F18DA5-D780-45C2-83DC-C27B5D1AE473}" dt="2021-11-01T10:04:46.038" v="14059" actId="478"/>
          <ac:picMkLst>
            <pc:docMk/>
            <pc:sldMk cId="4201947555" sldId="325"/>
            <ac:picMk id="16" creationId="{A7E9F690-04BE-4865-8645-126778745D42}"/>
          </ac:picMkLst>
        </pc:picChg>
        <pc:picChg chg="add mod">
          <ac:chgData name="김형준" userId="bb9b3700-74a5-4d4e-82ff-052c17e48210" providerId="ADAL" clId="{A6F18DA5-D780-45C2-83DC-C27B5D1AE473}" dt="2021-11-02T07:21:11.799" v="14858" actId="1076"/>
          <ac:picMkLst>
            <pc:docMk/>
            <pc:sldMk cId="4201947555" sldId="325"/>
            <ac:picMk id="17" creationId="{F89BFD8B-8252-4416-A85B-89763CE02061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09:54.362" v="21581" actId="20577"/>
        <pc:sldMkLst>
          <pc:docMk/>
          <pc:sldMk cId="1102606587" sldId="326"/>
        </pc:sldMkLst>
        <pc:spChg chg="add mod">
          <ac:chgData name="김형준" userId="bb9b3700-74a5-4d4e-82ff-052c17e48210" providerId="ADAL" clId="{A6F18DA5-D780-45C2-83DC-C27B5D1AE473}" dt="2021-11-05T10:09:54.362" v="21581" actId="20577"/>
          <ac:spMkLst>
            <pc:docMk/>
            <pc:sldMk cId="1102606587" sldId="326"/>
            <ac:spMk id="7" creationId="{28967F84-4609-454F-9A37-FBCC4874BA45}"/>
          </ac:spMkLst>
        </pc:spChg>
        <pc:spChg chg="mod">
          <ac:chgData name="김형준" userId="bb9b3700-74a5-4d4e-82ff-052c17e48210" providerId="ADAL" clId="{A6F18DA5-D780-45C2-83DC-C27B5D1AE473}" dt="2021-11-05T09:30:19.898" v="19476" actId="255"/>
          <ac:spMkLst>
            <pc:docMk/>
            <pc:sldMk cId="1102606587" sldId="326"/>
            <ac:spMk id="8" creationId="{C039E74B-AB80-42AA-B1FD-4DA59549CB34}"/>
          </ac:spMkLst>
        </pc:spChg>
        <pc:spChg chg="del">
          <ac:chgData name="김형준" userId="bb9b3700-74a5-4d4e-82ff-052c17e48210" providerId="ADAL" clId="{A6F18DA5-D780-45C2-83DC-C27B5D1AE473}" dt="2021-11-01T10:00:55.107" v="14002" actId="478"/>
          <ac:spMkLst>
            <pc:docMk/>
            <pc:sldMk cId="1102606587" sldId="326"/>
            <ac:spMk id="13" creationId="{33844CB1-1ED9-4B1D-A0D6-E32B329F37AD}"/>
          </ac:spMkLst>
        </pc:spChg>
        <pc:graphicFrameChg chg="add mod modGraphic">
          <ac:chgData name="김형준" userId="bb9b3700-74a5-4d4e-82ff-052c17e48210" providerId="ADAL" clId="{A6F18DA5-D780-45C2-83DC-C27B5D1AE473}" dt="2021-11-02T07:53:15.337" v="16115" actId="1076"/>
          <ac:graphicFrameMkLst>
            <pc:docMk/>
            <pc:sldMk cId="1102606587" sldId="326"/>
            <ac:graphicFrameMk id="3" creationId="{46312D8F-D7B9-44FA-8D1D-552BE7EDF25C}"/>
          </ac:graphicFrameMkLst>
        </pc:graphicFrameChg>
        <pc:picChg chg="del">
          <ac:chgData name="김형준" userId="bb9b3700-74a5-4d4e-82ff-052c17e48210" providerId="ADAL" clId="{A6F18DA5-D780-45C2-83DC-C27B5D1AE473}" dt="2021-11-01T10:00:53.937" v="14001" actId="478"/>
          <ac:picMkLst>
            <pc:docMk/>
            <pc:sldMk cId="1102606587" sldId="326"/>
            <ac:picMk id="16" creationId="{A7E9F690-04BE-4865-8645-126778745D42}"/>
          </ac:picMkLst>
        </pc:picChg>
      </pc:sldChg>
      <pc:sldChg chg="modSp mod">
        <pc:chgData name="김형준" userId="bb9b3700-74a5-4d4e-82ff-052c17e48210" providerId="ADAL" clId="{A6F18DA5-D780-45C2-83DC-C27B5D1AE473}" dt="2021-11-05T10:06:55.032" v="21557" actId="20577"/>
        <pc:sldMkLst>
          <pc:docMk/>
          <pc:sldMk cId="562479379" sldId="327"/>
        </pc:sldMkLst>
        <pc:spChg chg="mod">
          <ac:chgData name="김형준" userId="bb9b3700-74a5-4d4e-82ff-052c17e48210" providerId="ADAL" clId="{A6F18DA5-D780-45C2-83DC-C27B5D1AE473}" dt="2021-11-05T10:06:55.032" v="21557" actId="20577"/>
          <ac:spMkLst>
            <pc:docMk/>
            <pc:sldMk cId="562479379" sldId="327"/>
            <ac:spMk id="9" creationId="{355DE909-3F5B-4D7D-8482-AB4A5715BCE6}"/>
          </ac:spMkLst>
        </pc:spChg>
      </pc:sldChg>
      <pc:sldChg chg="addSp delSp modSp mod">
        <pc:chgData name="김형준" userId="bb9b3700-74a5-4d4e-82ff-052c17e48210" providerId="ADAL" clId="{A6F18DA5-D780-45C2-83DC-C27B5D1AE473}" dt="2021-11-05T10:06:59.350" v="21558" actId="20577"/>
        <pc:sldMkLst>
          <pc:docMk/>
          <pc:sldMk cId="2452216584" sldId="328"/>
        </pc:sldMkLst>
        <pc:spChg chg="mod">
          <ac:chgData name="김형준" userId="bb9b3700-74a5-4d4e-82ff-052c17e48210" providerId="ADAL" clId="{A6F18DA5-D780-45C2-83DC-C27B5D1AE473}" dt="2021-11-05T10:06:59.350" v="21558" actId="20577"/>
          <ac:spMkLst>
            <pc:docMk/>
            <pc:sldMk cId="2452216584" sldId="328"/>
            <ac:spMk id="9" creationId="{355DE909-3F5B-4D7D-8482-AB4A5715BCE6}"/>
          </ac:spMkLst>
        </pc:spChg>
        <pc:picChg chg="add mod">
          <ac:chgData name="김형준" userId="bb9b3700-74a5-4d4e-82ff-052c17e48210" providerId="ADAL" clId="{A6F18DA5-D780-45C2-83DC-C27B5D1AE473}" dt="2021-11-05T09:26:35.309" v="19462" actId="1076"/>
          <ac:picMkLst>
            <pc:docMk/>
            <pc:sldMk cId="2452216584" sldId="328"/>
            <ac:picMk id="4" creationId="{00E46F20-208F-45AA-AA94-D52D17944342}"/>
          </ac:picMkLst>
        </pc:picChg>
        <pc:picChg chg="del">
          <ac:chgData name="김형준" userId="bb9b3700-74a5-4d4e-82ff-052c17e48210" providerId="ADAL" clId="{A6F18DA5-D780-45C2-83DC-C27B5D1AE473}" dt="2021-11-05T09:25:28.020" v="19455" actId="478"/>
          <ac:picMkLst>
            <pc:docMk/>
            <pc:sldMk cId="2452216584" sldId="328"/>
            <ac:picMk id="5" creationId="{E528CCAE-276F-4B13-B9B3-B869D8E540C8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09:48.622" v="21580" actId="20577"/>
        <pc:sldMkLst>
          <pc:docMk/>
          <pc:sldMk cId="3107895891" sldId="329"/>
        </pc:sldMkLst>
        <pc:spChg chg="mod">
          <ac:chgData name="김형준" userId="bb9b3700-74a5-4d4e-82ff-052c17e48210" providerId="ADAL" clId="{A6F18DA5-D780-45C2-83DC-C27B5D1AE473}" dt="2021-11-05T09:29:25.634" v="19470" actId="255"/>
          <ac:spMkLst>
            <pc:docMk/>
            <pc:sldMk cId="3107895891" sldId="329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09:48.622" v="21580" actId="20577"/>
          <ac:spMkLst>
            <pc:docMk/>
            <pc:sldMk cId="3107895891" sldId="329"/>
            <ac:spMk id="13" creationId="{33844CB1-1ED9-4B1D-A0D6-E32B329F37AD}"/>
          </ac:spMkLst>
        </pc:spChg>
        <pc:picChg chg="add mod">
          <ac:chgData name="김형준" userId="bb9b3700-74a5-4d4e-82ff-052c17e48210" providerId="ADAL" clId="{A6F18DA5-D780-45C2-83DC-C27B5D1AE473}" dt="2021-11-02T07:33:51.680" v="15414" actId="1076"/>
          <ac:picMkLst>
            <pc:docMk/>
            <pc:sldMk cId="3107895891" sldId="329"/>
            <ac:picMk id="4" creationId="{54347959-378E-456E-B220-35E9B3DCFCF5}"/>
          </ac:picMkLst>
        </pc:picChg>
        <pc:picChg chg="del">
          <ac:chgData name="김형준" userId="bb9b3700-74a5-4d4e-82ff-052c17e48210" providerId="ADAL" clId="{A6F18DA5-D780-45C2-83DC-C27B5D1AE473}" dt="2021-11-02T07:18:54.283" v="14841" actId="478"/>
          <ac:picMkLst>
            <pc:docMk/>
            <pc:sldMk cId="3107895891" sldId="329"/>
            <ac:picMk id="12" creationId="{870584DA-5D16-4EC3-90FF-3C7470C71D2A}"/>
          </ac:picMkLst>
        </pc:picChg>
      </pc:sldChg>
      <pc:sldChg chg="modSp add mod">
        <pc:chgData name="김형준" userId="bb9b3700-74a5-4d4e-82ff-052c17e48210" providerId="ADAL" clId="{A6F18DA5-D780-45C2-83DC-C27B5D1AE473}" dt="2021-11-05T10:09:57.795" v="21583" actId="20577"/>
        <pc:sldMkLst>
          <pc:docMk/>
          <pc:sldMk cId="1459712362" sldId="330"/>
        </pc:sldMkLst>
        <pc:spChg chg="mod">
          <ac:chgData name="김형준" userId="bb9b3700-74a5-4d4e-82ff-052c17e48210" providerId="ADAL" clId="{A6F18DA5-D780-45C2-83DC-C27B5D1AE473}" dt="2021-11-05T10:09:57.795" v="21583" actId="20577"/>
          <ac:spMkLst>
            <pc:docMk/>
            <pc:sldMk cId="1459712362" sldId="330"/>
            <ac:spMk id="7" creationId="{28967F84-4609-454F-9A37-FBCC4874BA45}"/>
          </ac:spMkLst>
        </pc:spChg>
        <pc:spChg chg="mod">
          <ac:chgData name="김형준" userId="bb9b3700-74a5-4d4e-82ff-052c17e48210" providerId="ADAL" clId="{A6F18DA5-D780-45C2-83DC-C27B5D1AE473}" dt="2021-11-05T09:30:29.070" v="19477" actId="255"/>
          <ac:spMkLst>
            <pc:docMk/>
            <pc:sldMk cId="1459712362" sldId="330"/>
            <ac:spMk id="8" creationId="{C039E74B-AB80-42AA-B1FD-4DA59549CB34}"/>
          </ac:spMkLst>
        </pc:spChg>
        <pc:graphicFrameChg chg="mod modGraphic">
          <ac:chgData name="김형준" userId="bb9b3700-74a5-4d4e-82ff-052c17e48210" providerId="ADAL" clId="{A6F18DA5-D780-45C2-83DC-C27B5D1AE473}" dt="2021-11-05T09:01:52.621" v="19026" actId="14734"/>
          <ac:graphicFrameMkLst>
            <pc:docMk/>
            <pc:sldMk cId="1459712362" sldId="330"/>
            <ac:graphicFrameMk id="3" creationId="{46312D8F-D7B9-44FA-8D1D-552BE7EDF25C}"/>
          </ac:graphicFrameMkLst>
        </pc:graphicFrameChg>
      </pc:sldChg>
      <pc:sldChg chg="addSp delSp modSp add mod">
        <pc:chgData name="김형준" userId="bb9b3700-74a5-4d4e-82ff-052c17e48210" providerId="ADAL" clId="{A6F18DA5-D780-45C2-83DC-C27B5D1AE473}" dt="2021-11-05T10:10:01.124" v="21584" actId="20577"/>
        <pc:sldMkLst>
          <pc:docMk/>
          <pc:sldMk cId="2381153505" sldId="331"/>
        </pc:sldMkLst>
        <pc:spChg chg="mod">
          <ac:chgData name="김형준" userId="bb9b3700-74a5-4d4e-82ff-052c17e48210" providerId="ADAL" clId="{A6F18DA5-D780-45C2-83DC-C27B5D1AE473}" dt="2021-11-05T10:10:01.124" v="21584" actId="20577"/>
          <ac:spMkLst>
            <pc:docMk/>
            <pc:sldMk cId="2381153505" sldId="331"/>
            <ac:spMk id="13" creationId="{33844CB1-1ED9-4B1D-A0D6-E32B329F37AD}"/>
          </ac:spMkLst>
        </pc:spChg>
        <pc:picChg chg="add mod">
          <ac:chgData name="김형준" userId="bb9b3700-74a5-4d4e-82ff-052c17e48210" providerId="ADAL" clId="{A6F18DA5-D780-45C2-83DC-C27B5D1AE473}" dt="2021-11-02T07:39:00.584" v="15575" actId="1076"/>
          <ac:picMkLst>
            <pc:docMk/>
            <pc:sldMk cId="2381153505" sldId="331"/>
            <ac:picMk id="4" creationId="{38BA3F4A-5CEC-405F-A392-9818177993BE}"/>
          </ac:picMkLst>
        </pc:picChg>
        <pc:picChg chg="del">
          <ac:chgData name="김형준" userId="bb9b3700-74a5-4d4e-82ff-052c17e48210" providerId="ADAL" clId="{A6F18DA5-D780-45C2-83DC-C27B5D1AE473}" dt="2021-11-02T07:36:55.778" v="15503" actId="478"/>
          <ac:picMkLst>
            <pc:docMk/>
            <pc:sldMk cId="2381153505" sldId="331"/>
            <ac:picMk id="5" creationId="{991C3E76-B9D8-414B-B4B8-C8A7D1125954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0:03.651" v="21585" actId="20577"/>
        <pc:sldMkLst>
          <pc:docMk/>
          <pc:sldMk cId="2013987387" sldId="332"/>
        </pc:sldMkLst>
        <pc:spChg chg="mod">
          <ac:chgData name="김형준" userId="bb9b3700-74a5-4d4e-82ff-052c17e48210" providerId="ADAL" clId="{A6F18DA5-D780-45C2-83DC-C27B5D1AE473}" dt="2021-11-05T10:10:03.651" v="21585" actId="20577"/>
          <ac:spMkLst>
            <pc:docMk/>
            <pc:sldMk cId="2013987387" sldId="332"/>
            <ac:spMk id="13" creationId="{33844CB1-1ED9-4B1D-A0D6-E32B329F37AD}"/>
          </ac:spMkLst>
        </pc:spChg>
        <pc:picChg chg="del">
          <ac:chgData name="김형준" userId="bb9b3700-74a5-4d4e-82ff-052c17e48210" providerId="ADAL" clId="{A6F18DA5-D780-45C2-83DC-C27B5D1AE473}" dt="2021-11-02T07:37:27.814" v="15507" actId="478"/>
          <ac:picMkLst>
            <pc:docMk/>
            <pc:sldMk cId="2013987387" sldId="332"/>
            <ac:picMk id="4" creationId="{38BA3F4A-5CEC-405F-A392-9818177993BE}"/>
          </ac:picMkLst>
        </pc:picChg>
        <pc:picChg chg="add mod">
          <ac:chgData name="김형준" userId="bb9b3700-74a5-4d4e-82ff-052c17e48210" providerId="ADAL" clId="{A6F18DA5-D780-45C2-83DC-C27B5D1AE473}" dt="2021-11-02T07:37:46.521" v="15513" actId="1076"/>
          <ac:picMkLst>
            <pc:docMk/>
            <pc:sldMk cId="2013987387" sldId="332"/>
            <ac:picMk id="5" creationId="{42E274A7-62BB-4E85-8B89-35AB80D80E89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0:36.380" v="21593" actId="1076"/>
        <pc:sldMkLst>
          <pc:docMk/>
          <pc:sldMk cId="3202415356" sldId="333"/>
        </pc:sldMkLst>
        <pc:spChg chg="mod">
          <ac:chgData name="김형준" userId="bb9b3700-74a5-4d4e-82ff-052c17e48210" providerId="ADAL" clId="{A6F18DA5-D780-45C2-83DC-C27B5D1AE473}" dt="2021-11-05T10:10:36.380" v="21593" actId="1076"/>
          <ac:spMkLst>
            <pc:docMk/>
            <pc:sldMk cId="3202415356" sldId="333"/>
            <ac:spMk id="13" creationId="{33844CB1-1ED9-4B1D-A0D6-E32B329F37AD}"/>
          </ac:spMkLst>
        </pc:spChg>
        <pc:picChg chg="add del mod">
          <ac:chgData name="김형준" userId="bb9b3700-74a5-4d4e-82ff-052c17e48210" providerId="ADAL" clId="{A6F18DA5-D780-45C2-83DC-C27B5D1AE473}" dt="2021-11-02T08:02:20.662" v="16763" actId="478"/>
          <ac:picMkLst>
            <pc:docMk/>
            <pc:sldMk cId="3202415356" sldId="333"/>
            <ac:picMk id="4" creationId="{E9F07C3A-41CA-4557-84F3-8733E9920AA8}"/>
          </ac:picMkLst>
        </pc:picChg>
        <pc:picChg chg="del">
          <ac:chgData name="김형준" userId="bb9b3700-74a5-4d4e-82ff-052c17e48210" providerId="ADAL" clId="{A6F18DA5-D780-45C2-83DC-C27B5D1AE473}" dt="2021-11-02T07:43:54.288" v="15870" actId="478"/>
          <ac:picMkLst>
            <pc:docMk/>
            <pc:sldMk cId="3202415356" sldId="333"/>
            <ac:picMk id="5" creationId="{42E274A7-62BB-4E85-8B89-35AB80D80E89}"/>
          </ac:picMkLst>
        </pc:picChg>
        <pc:picChg chg="add mod">
          <ac:chgData name="김형준" userId="bb9b3700-74a5-4d4e-82ff-052c17e48210" providerId="ADAL" clId="{A6F18DA5-D780-45C2-83DC-C27B5D1AE473}" dt="2021-11-05T10:10:29.574" v="21591" actId="1076"/>
          <ac:picMkLst>
            <pc:docMk/>
            <pc:sldMk cId="3202415356" sldId="333"/>
            <ac:picMk id="8" creationId="{43973769-B151-42F3-B2D8-B0D571F4F99C}"/>
          </ac:picMkLst>
        </pc:picChg>
      </pc:sldChg>
      <pc:sldChg chg="addSp delSp modSp add mod">
        <pc:chgData name="김형준" userId="bb9b3700-74a5-4d4e-82ff-052c17e48210" providerId="ADAL" clId="{A6F18DA5-D780-45C2-83DC-C27B5D1AE473}" dt="2021-11-05T10:10:22.697" v="21589" actId="1076"/>
        <pc:sldMkLst>
          <pc:docMk/>
          <pc:sldMk cId="84605116" sldId="334"/>
        </pc:sldMkLst>
        <pc:spChg chg="mod">
          <ac:chgData name="김형준" userId="bb9b3700-74a5-4d4e-82ff-052c17e48210" providerId="ADAL" clId="{A6F18DA5-D780-45C2-83DC-C27B5D1AE473}" dt="2021-11-05T10:10:16.080" v="21587" actId="207"/>
          <ac:spMkLst>
            <pc:docMk/>
            <pc:sldMk cId="84605116" sldId="334"/>
            <ac:spMk id="8" creationId="{C039E74B-AB80-42AA-B1FD-4DA59549CB34}"/>
          </ac:spMkLst>
        </pc:spChg>
        <pc:spChg chg="mod">
          <ac:chgData name="김형준" userId="bb9b3700-74a5-4d4e-82ff-052c17e48210" providerId="ADAL" clId="{A6F18DA5-D780-45C2-83DC-C27B5D1AE473}" dt="2021-11-05T10:10:22.697" v="21589" actId="1076"/>
          <ac:spMkLst>
            <pc:docMk/>
            <pc:sldMk cId="84605116" sldId="334"/>
            <ac:spMk id="13" creationId="{33844CB1-1ED9-4B1D-A0D6-E32B329F37AD}"/>
          </ac:spMkLst>
        </pc:spChg>
        <pc:picChg chg="del">
          <ac:chgData name="김형준" userId="bb9b3700-74a5-4d4e-82ff-052c17e48210" providerId="ADAL" clId="{A6F18DA5-D780-45C2-83DC-C27B5D1AE473}" dt="2021-11-02T07:54:59.342" v="16125" actId="478"/>
          <ac:picMkLst>
            <pc:docMk/>
            <pc:sldMk cId="84605116" sldId="334"/>
            <ac:picMk id="4" creationId="{54347959-378E-456E-B220-35E9B3DCFCF5}"/>
          </ac:picMkLst>
        </pc:picChg>
        <pc:picChg chg="add mod">
          <ac:chgData name="김형준" userId="bb9b3700-74a5-4d4e-82ff-052c17e48210" providerId="ADAL" clId="{A6F18DA5-D780-45C2-83DC-C27B5D1AE473}" dt="2021-11-05T09:30:55.422" v="19482" actId="1076"/>
          <ac:picMkLst>
            <pc:docMk/>
            <pc:sldMk cId="84605116" sldId="334"/>
            <ac:picMk id="5" creationId="{917810A4-B117-42F1-B0CD-B8F16D4AB422}"/>
          </ac:picMkLst>
        </pc:picChg>
      </pc:sldChg>
      <pc:sldChg chg="addSp delSp modSp add mod ord">
        <pc:chgData name="김형준" userId="bb9b3700-74a5-4d4e-82ff-052c17e48210" providerId="ADAL" clId="{A6F18DA5-D780-45C2-83DC-C27B5D1AE473}" dt="2021-11-05T09:59:57.873" v="21425" actId="20577"/>
        <pc:sldMkLst>
          <pc:docMk/>
          <pc:sldMk cId="4062048355" sldId="335"/>
        </pc:sldMkLst>
        <pc:spChg chg="mod">
          <ac:chgData name="김형준" userId="bb9b3700-74a5-4d4e-82ff-052c17e48210" providerId="ADAL" clId="{A6F18DA5-D780-45C2-83DC-C27B5D1AE473}" dt="2021-11-05T08:19:15.053" v="17886" actId="20577"/>
          <ac:spMkLst>
            <pc:docMk/>
            <pc:sldMk cId="4062048355" sldId="335"/>
            <ac:spMk id="2" creationId="{43925CDA-3198-40D1-91A1-8DE5AEA90B7B}"/>
          </ac:spMkLst>
        </pc:spChg>
        <pc:spChg chg="add del mod">
          <ac:chgData name="김형준" userId="bb9b3700-74a5-4d4e-82ff-052c17e48210" providerId="ADAL" clId="{A6F18DA5-D780-45C2-83DC-C27B5D1AE473}" dt="2021-11-05T08:19:59.621" v="17963" actId="478"/>
          <ac:spMkLst>
            <pc:docMk/>
            <pc:sldMk cId="4062048355" sldId="335"/>
            <ac:spMk id="3" creationId="{A4598803-CEE8-46A2-B15D-F20E7914EDB7}"/>
          </ac:spMkLst>
        </pc:spChg>
        <pc:spChg chg="add del mod">
          <ac:chgData name="김형준" userId="bb9b3700-74a5-4d4e-82ff-052c17e48210" providerId="ADAL" clId="{A6F18DA5-D780-45C2-83DC-C27B5D1AE473}" dt="2021-11-05T08:23:43.217" v="18280" actId="478"/>
          <ac:spMkLst>
            <pc:docMk/>
            <pc:sldMk cId="4062048355" sldId="335"/>
            <ac:spMk id="4" creationId="{F8005E5C-6602-4101-85B9-A1685627AB10}"/>
          </ac:spMkLst>
        </pc:spChg>
        <pc:spChg chg="del mod">
          <ac:chgData name="김형준" userId="bb9b3700-74a5-4d4e-82ff-052c17e48210" providerId="ADAL" clId="{A6F18DA5-D780-45C2-83DC-C27B5D1AE473}" dt="2021-11-05T08:18:15.201" v="17872"/>
          <ac:spMkLst>
            <pc:docMk/>
            <pc:sldMk cId="4062048355" sldId="335"/>
            <ac:spMk id="5" creationId="{FCA19B92-DAD5-4946-BB3F-E5BDB0342CD3}"/>
          </ac:spMkLst>
        </pc:spChg>
        <pc:spChg chg="add mod">
          <ac:chgData name="김형준" userId="bb9b3700-74a5-4d4e-82ff-052c17e48210" providerId="ADAL" clId="{A6F18DA5-D780-45C2-83DC-C27B5D1AE473}" dt="2021-11-05T09:20:41.915" v="19426" actId="255"/>
          <ac:spMkLst>
            <pc:docMk/>
            <pc:sldMk cId="4062048355" sldId="335"/>
            <ac:spMk id="7" creationId="{82018509-B845-4C2C-AB91-F553464D9669}"/>
          </ac:spMkLst>
        </pc:spChg>
        <pc:spChg chg="add mod">
          <ac:chgData name="김형준" userId="bb9b3700-74a5-4d4e-82ff-052c17e48210" providerId="ADAL" clId="{A6F18DA5-D780-45C2-83DC-C27B5D1AE473}" dt="2021-11-05T09:59:57.873" v="21425" actId="20577"/>
          <ac:spMkLst>
            <pc:docMk/>
            <pc:sldMk cId="4062048355" sldId="335"/>
            <ac:spMk id="10" creationId="{EDEA3DEE-484C-429C-8BA9-C530F6C56721}"/>
          </ac:spMkLst>
        </pc:spChg>
        <pc:picChg chg="add del mod">
          <ac:chgData name="김형준" userId="bb9b3700-74a5-4d4e-82ff-052c17e48210" providerId="ADAL" clId="{A6F18DA5-D780-45C2-83DC-C27B5D1AE473}" dt="2021-11-05T08:23:36.926" v="18278" actId="478"/>
          <ac:picMkLst>
            <pc:docMk/>
            <pc:sldMk cId="4062048355" sldId="335"/>
            <ac:picMk id="1026" creationId="{562ED6EC-540C-4BFD-A3F9-8C88320659E9}"/>
          </ac:picMkLst>
        </pc:picChg>
        <pc:picChg chg="add mod">
          <ac:chgData name="김형준" userId="bb9b3700-74a5-4d4e-82ff-052c17e48210" providerId="ADAL" clId="{A6F18DA5-D780-45C2-83DC-C27B5D1AE473}" dt="2021-11-05T09:10:34.926" v="19393" actId="1076"/>
          <ac:picMkLst>
            <pc:docMk/>
            <pc:sldMk cId="4062048355" sldId="335"/>
            <ac:picMk id="1028" creationId="{00DB926F-AAFB-48FC-A8F5-E6C9CB2D5B53}"/>
          </ac:picMkLst>
        </pc:picChg>
      </pc:sldChg>
      <pc:sldChg chg="addSp delSp modSp add mod ord">
        <pc:chgData name="김형준" userId="bb9b3700-74a5-4d4e-82ff-052c17e48210" providerId="ADAL" clId="{A6F18DA5-D780-45C2-83DC-C27B5D1AE473}" dt="2021-11-05T10:00:07.847" v="21428" actId="20577"/>
        <pc:sldMkLst>
          <pc:docMk/>
          <pc:sldMk cId="75653456" sldId="336"/>
        </pc:sldMkLst>
        <pc:spChg chg="mod">
          <ac:chgData name="김형준" userId="bb9b3700-74a5-4d4e-82ff-052c17e48210" providerId="ADAL" clId="{A6F18DA5-D780-45C2-83DC-C27B5D1AE473}" dt="2021-11-05T09:20:35.042" v="19425" actId="255"/>
          <ac:spMkLst>
            <pc:docMk/>
            <pc:sldMk cId="75653456" sldId="336"/>
            <ac:spMk id="7" creationId="{82018509-B845-4C2C-AB91-F553464D9669}"/>
          </ac:spMkLst>
        </pc:spChg>
        <pc:spChg chg="mod">
          <ac:chgData name="김형준" userId="bb9b3700-74a5-4d4e-82ff-052c17e48210" providerId="ADAL" clId="{A6F18DA5-D780-45C2-83DC-C27B5D1AE473}" dt="2021-11-05T10:00:07.847" v="21428" actId="20577"/>
          <ac:spMkLst>
            <pc:docMk/>
            <pc:sldMk cId="75653456" sldId="336"/>
            <ac:spMk id="10" creationId="{EDEA3DEE-484C-429C-8BA9-C530F6C56721}"/>
          </ac:spMkLst>
        </pc:spChg>
        <pc:picChg chg="del mod">
          <ac:chgData name="김형준" userId="bb9b3700-74a5-4d4e-82ff-052c17e48210" providerId="ADAL" clId="{A6F18DA5-D780-45C2-83DC-C27B5D1AE473}" dt="2021-11-05T08:38:37.883" v="18604" actId="478"/>
          <ac:picMkLst>
            <pc:docMk/>
            <pc:sldMk cId="75653456" sldId="336"/>
            <ac:picMk id="1028" creationId="{00DB926F-AAFB-48FC-A8F5-E6C9CB2D5B53}"/>
          </ac:picMkLst>
        </pc:picChg>
        <pc:picChg chg="add mod">
          <ac:chgData name="김형준" userId="bb9b3700-74a5-4d4e-82ff-052c17e48210" providerId="ADAL" clId="{A6F18DA5-D780-45C2-83DC-C27B5D1AE473}" dt="2021-11-05T08:39:04.703" v="18610" actId="1076"/>
          <ac:picMkLst>
            <pc:docMk/>
            <pc:sldMk cId="75653456" sldId="336"/>
            <ac:picMk id="2050" creationId="{21223D76-D836-4623-A495-49542E772065}"/>
          </ac:picMkLst>
        </pc:picChg>
      </pc:sldChg>
      <pc:sldChg chg="addSp delSp modSp add del mod ord">
        <pc:chgData name="김형준" userId="bb9b3700-74a5-4d4e-82ff-052c17e48210" providerId="ADAL" clId="{A6F18DA5-D780-45C2-83DC-C27B5D1AE473}" dt="2021-11-05T10:03:52.207" v="21500" actId="2696"/>
        <pc:sldMkLst>
          <pc:docMk/>
          <pc:sldMk cId="2019643414" sldId="337"/>
        </pc:sldMkLst>
        <pc:spChg chg="del">
          <ac:chgData name="김형준" userId="bb9b3700-74a5-4d4e-82ff-052c17e48210" providerId="ADAL" clId="{A6F18DA5-D780-45C2-83DC-C27B5D1AE473}" dt="2021-11-05T09:03:58.345" v="19110" actId="478"/>
          <ac:spMkLst>
            <pc:docMk/>
            <pc:sldMk cId="2019643414" sldId="337"/>
            <ac:spMk id="7" creationId="{EF6E2536-A257-4C2F-B533-DE4328162E12}"/>
          </ac:spMkLst>
        </pc:spChg>
        <pc:spChg chg="mod">
          <ac:chgData name="김형준" userId="bb9b3700-74a5-4d4e-82ff-052c17e48210" providerId="ADAL" clId="{A6F18DA5-D780-45C2-83DC-C27B5D1AE473}" dt="2021-11-05T09:58:43.822" v="21424"/>
          <ac:spMkLst>
            <pc:docMk/>
            <pc:sldMk cId="2019643414" sldId="337"/>
            <ac:spMk id="8" creationId="{C039E74B-AB80-42AA-B1FD-4DA59549CB34}"/>
          </ac:spMkLst>
        </pc:spChg>
        <pc:spChg chg="add mod">
          <ac:chgData name="김형준" userId="bb9b3700-74a5-4d4e-82ff-052c17e48210" providerId="ADAL" clId="{A6F18DA5-D780-45C2-83DC-C27B5D1AE473}" dt="2021-11-05T10:02:45.902" v="21496" actId="20577"/>
          <ac:spMkLst>
            <pc:docMk/>
            <pc:sldMk cId="2019643414" sldId="337"/>
            <ac:spMk id="9" creationId="{DB9A25B3-8F3B-4B28-83E1-3FAF0163BCA8}"/>
          </ac:spMkLst>
        </pc:spChg>
        <pc:graphicFrameChg chg="add mod modGraphic">
          <ac:chgData name="김형준" userId="bb9b3700-74a5-4d4e-82ff-052c17e48210" providerId="ADAL" clId="{A6F18DA5-D780-45C2-83DC-C27B5D1AE473}" dt="2021-11-05T09:57:10.319" v="21381" actId="14734"/>
          <ac:graphicFrameMkLst>
            <pc:docMk/>
            <pc:sldMk cId="2019643414" sldId="337"/>
            <ac:graphicFrameMk id="3" creationId="{DC2CEE84-57A1-4F6F-9034-9E9A9FB8076F}"/>
          </ac:graphicFrameMkLst>
        </pc:graphicFrameChg>
        <pc:graphicFrameChg chg="del">
          <ac:chgData name="김형준" userId="bb9b3700-74a5-4d4e-82ff-052c17e48210" providerId="ADAL" clId="{A6F18DA5-D780-45C2-83DC-C27B5D1AE473}" dt="2021-11-05T09:03:56.860" v="19109" actId="478"/>
          <ac:graphicFrameMkLst>
            <pc:docMk/>
            <pc:sldMk cId="2019643414" sldId="337"/>
            <ac:graphicFrameMk id="4" creationId="{69EAB7E3-B5B8-40A9-BE18-7C49A6D3596D}"/>
          </ac:graphicFrameMkLst>
        </pc:graphicFrameChg>
      </pc:sldChg>
      <pc:sldChg chg="addSp delSp modSp add mod">
        <pc:chgData name="김형준" userId="bb9b3700-74a5-4d4e-82ff-052c17e48210" providerId="ADAL" clId="{A6F18DA5-D780-45C2-83DC-C27B5D1AE473}" dt="2021-11-05T10:00:26.956" v="21436" actId="20577"/>
        <pc:sldMkLst>
          <pc:docMk/>
          <pc:sldMk cId="4242048625" sldId="338"/>
        </pc:sldMkLst>
        <pc:spChg chg="mod">
          <ac:chgData name="김형준" userId="bb9b3700-74a5-4d4e-82ff-052c17e48210" providerId="ADAL" clId="{A6F18DA5-D780-45C2-83DC-C27B5D1AE473}" dt="2021-11-05T09:20:27.068" v="19424" actId="255"/>
          <ac:spMkLst>
            <pc:docMk/>
            <pc:sldMk cId="4242048625" sldId="338"/>
            <ac:spMk id="7" creationId="{82018509-B845-4C2C-AB91-F553464D9669}"/>
          </ac:spMkLst>
        </pc:spChg>
        <pc:spChg chg="mod">
          <ac:chgData name="김형준" userId="bb9b3700-74a5-4d4e-82ff-052c17e48210" providerId="ADAL" clId="{A6F18DA5-D780-45C2-83DC-C27B5D1AE473}" dt="2021-11-05T10:00:26.956" v="21436" actId="20577"/>
          <ac:spMkLst>
            <pc:docMk/>
            <pc:sldMk cId="4242048625" sldId="338"/>
            <ac:spMk id="10" creationId="{EDEA3DEE-484C-429C-8BA9-C530F6C56721}"/>
          </ac:spMkLst>
        </pc:spChg>
        <pc:picChg chg="del">
          <ac:chgData name="김형준" userId="bb9b3700-74a5-4d4e-82ff-052c17e48210" providerId="ADAL" clId="{A6F18DA5-D780-45C2-83DC-C27B5D1AE473}" dt="2021-11-05T09:05:36.355" v="19219" actId="478"/>
          <ac:picMkLst>
            <pc:docMk/>
            <pc:sldMk cId="4242048625" sldId="338"/>
            <ac:picMk id="2050" creationId="{21223D76-D836-4623-A495-49542E772065}"/>
          </ac:picMkLst>
        </pc:picChg>
        <pc:picChg chg="add mod">
          <ac:chgData name="김형준" userId="bb9b3700-74a5-4d4e-82ff-052c17e48210" providerId="ADAL" clId="{A6F18DA5-D780-45C2-83DC-C27B5D1AE473}" dt="2021-11-05T09:09:08.526" v="19324" actId="1076"/>
          <ac:picMkLst>
            <pc:docMk/>
            <pc:sldMk cId="4242048625" sldId="338"/>
            <ac:picMk id="3074" creationId="{4143CB43-814D-4BE1-8DEB-6CB735D1E2EC}"/>
          </ac:picMkLst>
        </pc:picChg>
      </pc:sldChg>
      <pc:sldChg chg="modSp new del mod">
        <pc:chgData name="김형준" userId="bb9b3700-74a5-4d4e-82ff-052c17e48210" providerId="ADAL" clId="{A6F18DA5-D780-45C2-83DC-C27B5D1AE473}" dt="2021-11-05T10:36:07.629" v="21779" actId="2696"/>
        <pc:sldMkLst>
          <pc:docMk/>
          <pc:sldMk cId="2878703951" sldId="339"/>
        </pc:sldMkLst>
        <pc:spChg chg="mod">
          <ac:chgData name="김형준" userId="bb9b3700-74a5-4d4e-82ff-052c17e48210" providerId="ADAL" clId="{A6F18DA5-D780-45C2-83DC-C27B5D1AE473}" dt="2021-11-05T10:36:01.613" v="21778" actId="27636"/>
          <ac:spMkLst>
            <pc:docMk/>
            <pc:sldMk cId="2878703951" sldId="339"/>
            <ac:spMk id="3" creationId="{4431EA9E-D016-4BB8-8C3C-165E05D80E69}"/>
          </ac:spMkLst>
        </pc:spChg>
      </pc:sldChg>
      <pc:sldChg chg="addSp delSp modSp add del mod">
        <pc:chgData name="김형준" userId="bb9b3700-74a5-4d4e-82ff-052c17e48210" providerId="ADAL" clId="{A6F18DA5-D780-45C2-83DC-C27B5D1AE473}" dt="2021-11-05T09:58:25.068" v="21391" actId="47"/>
        <pc:sldMkLst>
          <pc:docMk/>
          <pc:sldMk cId="2909295938" sldId="339"/>
        </pc:sldMkLst>
        <pc:spChg chg="add del mod">
          <ac:chgData name="김형준" userId="bb9b3700-74a5-4d4e-82ff-052c17e48210" providerId="ADAL" clId="{A6F18DA5-D780-45C2-83DC-C27B5D1AE473}" dt="2021-11-05T09:57:56.018" v="21390" actId="478"/>
          <ac:spMkLst>
            <pc:docMk/>
            <pc:sldMk cId="2909295938" sldId="339"/>
            <ac:spMk id="7" creationId="{18772B08-270B-4415-9A9D-C78E182BAFA7}"/>
          </ac:spMkLst>
        </pc:spChg>
        <pc:spChg chg="del mod">
          <ac:chgData name="김형준" userId="bb9b3700-74a5-4d4e-82ff-052c17e48210" providerId="ADAL" clId="{A6F18DA5-D780-45C2-83DC-C27B5D1AE473}" dt="2021-11-05T09:56:24.811" v="21337" actId="478"/>
          <ac:spMkLst>
            <pc:docMk/>
            <pc:sldMk cId="2909295938" sldId="339"/>
            <ac:spMk id="8" creationId="{C039E74B-AB80-42AA-B1FD-4DA59549CB34}"/>
          </ac:spMkLst>
        </pc:spChg>
        <pc:graphicFrameChg chg="add del mod modGraphic">
          <ac:chgData name="김형준" userId="bb9b3700-74a5-4d4e-82ff-052c17e48210" providerId="ADAL" clId="{A6F18DA5-D780-45C2-83DC-C27B5D1AE473}" dt="2021-11-05T09:57:55.044" v="21389" actId="478"/>
          <ac:graphicFrameMkLst>
            <pc:docMk/>
            <pc:sldMk cId="2909295938" sldId="339"/>
            <ac:graphicFrameMk id="3" creationId="{DC2CEE84-57A1-4F6F-9034-9E9A9FB8076F}"/>
          </ac:graphicFrameMkLst>
        </pc:graphicFrameChg>
      </pc:sldChg>
      <pc:sldChg chg="modSp add del mod">
        <pc:chgData name="김형준" userId="bb9b3700-74a5-4d4e-82ff-052c17e48210" providerId="ADAL" clId="{A6F18DA5-D780-45C2-83DC-C27B5D1AE473}" dt="2021-11-05T10:03:52.207" v="21500" actId="2696"/>
        <pc:sldMkLst>
          <pc:docMk/>
          <pc:sldMk cId="2587869689" sldId="340"/>
        </pc:sldMkLst>
        <pc:spChg chg="mod">
          <ac:chgData name="김형준" userId="bb9b3700-74a5-4d4e-82ff-052c17e48210" providerId="ADAL" clId="{A6F18DA5-D780-45C2-83DC-C27B5D1AE473}" dt="2021-11-05T10:02:48.924" v="21498" actId="20577"/>
          <ac:spMkLst>
            <pc:docMk/>
            <pc:sldMk cId="2587869689" sldId="340"/>
            <ac:spMk id="7" creationId="{18772B08-270B-4415-9A9D-C78E182BAFA7}"/>
          </ac:spMkLst>
        </pc:spChg>
      </pc:sldChg>
      <pc:sldChg chg="add del">
        <pc:chgData name="김형준" userId="bb9b3700-74a5-4d4e-82ff-052c17e48210" providerId="ADAL" clId="{A6F18DA5-D780-45C2-83DC-C27B5D1AE473}" dt="2021-11-05T10:03:52.207" v="21500" actId="2696"/>
        <pc:sldMkLst>
          <pc:docMk/>
          <pc:sldMk cId="2681169688" sldId="341"/>
        </pc:sldMkLst>
      </pc:sldChg>
      <pc:sldMasterChg chg="add del addSldLayout delSldLayout">
        <pc:chgData name="김형준" userId="bb9b3700-74a5-4d4e-82ff-052c17e48210" providerId="ADAL" clId="{A6F18DA5-D780-45C2-83DC-C27B5D1AE473}" dt="2021-10-08T08:22:56.881" v="18" actId="26606"/>
        <pc:sldMasterMkLst>
          <pc:docMk/>
          <pc:sldMasterMk cId="3014852582" sldId="2147483648"/>
        </pc:sldMasterMkLst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1285593798" sldId="2147483649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1374660286" sldId="2147483650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2621921735" sldId="2147483651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1578092163" sldId="2147483652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3605661165" sldId="2147483653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1173713596" sldId="2147483654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3281862570" sldId="2147483655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640941165" sldId="2147483656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1196300289" sldId="2147483657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3362156397" sldId="2147483658"/>
          </pc:sldLayoutMkLst>
        </pc:sldLayoutChg>
        <pc:sldLayoutChg chg="add del">
          <pc:chgData name="김형준" userId="bb9b3700-74a5-4d4e-82ff-052c17e48210" providerId="ADAL" clId="{A6F18DA5-D780-45C2-83DC-C27B5D1AE473}" dt="2021-10-08T08:22:56.881" v="18" actId="26606"/>
          <pc:sldLayoutMkLst>
            <pc:docMk/>
            <pc:sldMasterMk cId="3014852582" sldId="2147483648"/>
            <pc:sldLayoutMk cId="584589367" sldId="2147483659"/>
          </pc:sldLayoutMkLst>
        </pc:sldLayoutChg>
      </pc:sldMasterChg>
      <pc:sldMasterChg chg="add del replId addSldLayout delSldLayout">
        <pc:chgData name="김형준" userId="bb9b3700-74a5-4d4e-82ff-052c17e48210" providerId="ADAL" clId="{A6F18DA5-D780-45C2-83DC-C27B5D1AE473}" dt="2021-10-08T08:22:47.106" v="3" actId="26606"/>
        <pc:sldMasterMkLst>
          <pc:docMk/>
          <pc:sldMasterMk cId="990471220" sldId="2147483660"/>
        </pc:sldMasterMkLst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1814678168" sldId="2147483661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3433343233" sldId="2147483662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462559683" sldId="2147483663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2550570925" sldId="2147483664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3959733363" sldId="2147483665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2542415647" sldId="2147483666"/>
          </pc:sldLayoutMkLst>
        </pc:sldLayoutChg>
        <pc:sldLayoutChg chg="add del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1138635145" sldId="2147483667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1793537490" sldId="2147483668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1096806087" sldId="2147483669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341959389" sldId="2147483670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2162389650" sldId="2147483671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626034453" sldId="2147483672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3027657952" sldId="2147483673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3511370145" sldId="2147483674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2146493674" sldId="2147483675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1030707974" sldId="2147483676"/>
          </pc:sldLayoutMkLst>
        </pc:sldLayoutChg>
        <pc:sldLayoutChg chg="add del replId">
          <pc:chgData name="김형준" userId="bb9b3700-74a5-4d4e-82ff-052c17e48210" providerId="ADAL" clId="{A6F18DA5-D780-45C2-83DC-C27B5D1AE473}" dt="2021-10-08T08:22:47.106" v="3" actId="26606"/>
          <pc:sldLayoutMkLst>
            <pc:docMk/>
            <pc:sldMasterMk cId="990471220" sldId="2147483660"/>
            <pc:sldLayoutMk cId="801370515" sldId="2147483677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3:26.859" v="35" actId="26606"/>
        <pc:sldMasterMkLst>
          <pc:docMk/>
          <pc:sldMasterMk cId="947775414" sldId="2147483679"/>
        </pc:sldMasterMkLst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2922626492" sldId="2147483668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2397919068" sldId="2147483669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4152610995" sldId="2147483670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110445887" sldId="2147483671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3376164363" sldId="2147483672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1928647660" sldId="2147483673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3536087691" sldId="2147483674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1687736612" sldId="2147483675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1529120805" sldId="2147483676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858124603" sldId="2147483677"/>
          </pc:sldLayoutMkLst>
        </pc:sldLayoutChg>
        <pc:sldLayoutChg chg="add del">
          <pc:chgData name="김형준" userId="bb9b3700-74a5-4d4e-82ff-052c17e48210" providerId="ADAL" clId="{A6F18DA5-D780-45C2-83DC-C27B5D1AE473}" dt="2021-10-08T08:23:26.859" v="35" actId="26606"/>
          <pc:sldLayoutMkLst>
            <pc:docMk/>
            <pc:sldMasterMk cId="947775414" sldId="2147483679"/>
            <pc:sldLayoutMk cId="183619824" sldId="2147483678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3:22.496" v="28" actId="26606"/>
        <pc:sldMasterMkLst>
          <pc:docMk/>
          <pc:sldMasterMk cId="3764901014" sldId="2147483680"/>
        </pc:sldMasterMkLst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4003497557" sldId="2147483681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3357317221" sldId="2147483682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182428978" sldId="2147483683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3771965894" sldId="2147483684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2426834739" sldId="2147483685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1155652510" sldId="2147483686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4202646322" sldId="2147483687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2256353306" sldId="2147483688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3267056076" sldId="2147483689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2283257644" sldId="2147483690"/>
          </pc:sldLayoutMkLst>
        </pc:sldLayoutChg>
        <pc:sldLayoutChg chg="add del">
          <pc:chgData name="김형준" userId="bb9b3700-74a5-4d4e-82ff-052c17e48210" providerId="ADAL" clId="{A6F18DA5-D780-45C2-83DC-C27B5D1AE473}" dt="2021-10-08T08:23:22.496" v="28" actId="26606"/>
          <pc:sldLayoutMkLst>
            <pc:docMk/>
            <pc:sldMasterMk cId="3764901014" sldId="2147483680"/>
            <pc:sldLayoutMk cId="822030514" sldId="2147483691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1.276" v="7" actId="26606"/>
        <pc:sldMasterMkLst>
          <pc:docMk/>
          <pc:sldMasterMk cId="1238758746" sldId="2147483692"/>
        </pc:sldMasterMkLst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3143014213" sldId="2147483681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2854698441" sldId="2147483682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1471391413" sldId="2147483683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4030043065" sldId="2147483684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2168911170" sldId="2147483685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729981416" sldId="2147483686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208455981" sldId="2147483687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799586343" sldId="2147483688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4011518773" sldId="2147483689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1338320909" sldId="2147483690"/>
          </pc:sldLayoutMkLst>
        </pc:sldLayoutChg>
        <pc:sldLayoutChg chg="add del">
          <pc:chgData name="김형준" userId="bb9b3700-74a5-4d4e-82ff-052c17e48210" providerId="ADAL" clId="{A6F18DA5-D780-45C2-83DC-C27B5D1AE473}" dt="2021-10-08T08:22:51.276" v="7" actId="26606"/>
          <pc:sldLayoutMkLst>
            <pc:docMk/>
            <pc:sldMasterMk cId="1238758746" sldId="2147483692"/>
            <pc:sldLayoutMk cId="830203497" sldId="2147483691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3:26.785" v="34" actId="26606"/>
        <pc:sldMasterMkLst>
          <pc:docMk/>
          <pc:sldMasterMk cId="2603518077" sldId="2147483703"/>
        </pc:sldMasterMkLst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772605264" sldId="2147483692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459100193" sldId="2147483693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2758786045" sldId="2147483694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1127674130" sldId="2147483695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2708245037" sldId="2147483696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1358000778" sldId="2147483697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812454677" sldId="2147483698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2085724188" sldId="2147483699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1231060373" sldId="2147483700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905996082" sldId="2147483701"/>
          </pc:sldLayoutMkLst>
        </pc:sldLayoutChg>
        <pc:sldLayoutChg chg="add del">
          <pc:chgData name="김형준" userId="bb9b3700-74a5-4d4e-82ff-052c17e48210" providerId="ADAL" clId="{A6F18DA5-D780-45C2-83DC-C27B5D1AE473}" dt="2021-10-08T08:23:26.785" v="34" actId="26606"/>
          <pc:sldLayoutMkLst>
            <pc:docMk/>
            <pc:sldMasterMk cId="2603518077" sldId="2147483703"/>
            <pc:sldLayoutMk cId="1981430583" sldId="2147483702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2.262" v="9" actId="26606"/>
        <pc:sldMasterMkLst>
          <pc:docMk/>
          <pc:sldMasterMk cId="2872905599" sldId="2147483705"/>
        </pc:sldMasterMkLst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3599167524" sldId="2147483694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4094559753" sldId="2147483695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2841988246" sldId="2147483696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203139133" sldId="2147483697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1414278388" sldId="2147483698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68061931" sldId="2147483699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3738591812" sldId="2147483700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852072169" sldId="2147483701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2639772204" sldId="2147483702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4221093374" sldId="2147483703"/>
          </pc:sldLayoutMkLst>
        </pc:sldLayoutChg>
        <pc:sldLayoutChg chg="add del">
          <pc:chgData name="김형준" userId="bb9b3700-74a5-4d4e-82ff-052c17e48210" providerId="ADAL" clId="{A6F18DA5-D780-45C2-83DC-C27B5D1AE473}" dt="2021-10-08T08:22:52.262" v="9" actId="26606"/>
          <pc:sldLayoutMkLst>
            <pc:docMk/>
            <pc:sldMasterMk cId="2872905599" sldId="2147483705"/>
            <pc:sldLayoutMk cId="3458641834" sldId="2147483704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29T05:13:26.045" v="94" actId="26606"/>
        <pc:sldMasterMkLst>
          <pc:docMk/>
          <pc:sldMasterMk cId="1954203072" sldId="2147483716"/>
        </pc:sldMasterMkLst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858296086" sldId="2147483705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511970785" sldId="2147483706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093825229" sldId="2147483707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354007347" sldId="2147483708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855440960" sldId="2147483709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2210534012" sldId="2147483710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3015097553" sldId="2147483711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2670864023" sldId="2147483712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3205545031" sldId="2147483713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1730055998" sldId="2147483714"/>
          </pc:sldLayoutMkLst>
        </pc:sldLayoutChg>
        <pc:sldLayoutChg chg="add del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1954203072" sldId="2147483716"/>
            <pc:sldLayoutMk cId="3109330930" sldId="2147483715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3.644" v="11" actId="26606"/>
        <pc:sldMasterMkLst>
          <pc:docMk/>
          <pc:sldMasterMk cId="2217609762" sldId="2147483718"/>
        </pc:sldMasterMkLst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456757711" sldId="2147483707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1108235899" sldId="2147483708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1776400954" sldId="2147483709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2414716097" sldId="2147483710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382628048" sldId="2147483711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4185928952" sldId="2147483712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1318084517" sldId="2147483713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1383744434" sldId="2147483714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3831013434" sldId="2147483715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3360590421" sldId="2147483716"/>
          </pc:sldLayoutMkLst>
        </pc:sldLayoutChg>
        <pc:sldLayoutChg chg="add del">
          <pc:chgData name="김형준" userId="bb9b3700-74a5-4d4e-82ff-052c17e48210" providerId="ADAL" clId="{A6F18DA5-D780-45C2-83DC-C27B5D1AE473}" dt="2021-10-08T08:22:53.644" v="11" actId="26606"/>
          <pc:sldLayoutMkLst>
            <pc:docMk/>
            <pc:sldMasterMk cId="2217609762" sldId="2147483718"/>
            <pc:sldLayoutMk cId="2342041051" sldId="2147483717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4.341" v="13" actId="26606"/>
        <pc:sldMasterMkLst>
          <pc:docMk/>
          <pc:sldMasterMk cId="1723957950" sldId="2147483731"/>
        </pc:sldMasterMkLst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58211040" sldId="2147483720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1012266249" sldId="2147483721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2889573398" sldId="2147483722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3001600048" sldId="2147483723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459050745" sldId="2147483724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101697535" sldId="2147483725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3365408204" sldId="2147483726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4262333516" sldId="2147483727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630833945" sldId="2147483728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2750057820" sldId="2147483729"/>
          </pc:sldLayoutMkLst>
        </pc:sldLayoutChg>
        <pc:sldLayoutChg chg="add del">
          <pc:chgData name="김형준" userId="bb9b3700-74a5-4d4e-82ff-052c17e48210" providerId="ADAL" clId="{A6F18DA5-D780-45C2-83DC-C27B5D1AE473}" dt="2021-10-08T08:22:54.341" v="13" actId="26606"/>
          <pc:sldLayoutMkLst>
            <pc:docMk/>
            <pc:sldMasterMk cId="1723957950" sldId="2147483731"/>
            <pc:sldLayoutMk cId="2359824560" sldId="2147483730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5.531" v="15" actId="26606"/>
        <pc:sldMasterMkLst>
          <pc:docMk/>
          <pc:sldMasterMk cId="2501956568" sldId="2147483744"/>
        </pc:sldMasterMkLst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1991058650" sldId="2147483733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424067970" sldId="2147483734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62574752" sldId="2147483735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1138976024" sldId="2147483736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1957258674" sldId="2147483737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3203813399" sldId="2147483738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1269094912" sldId="2147483739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2209710047" sldId="2147483740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805757835" sldId="2147483741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2361029914" sldId="2147483742"/>
          </pc:sldLayoutMkLst>
        </pc:sldLayoutChg>
        <pc:sldLayoutChg chg="add del">
          <pc:chgData name="김형준" userId="bb9b3700-74a5-4d4e-82ff-052c17e48210" providerId="ADAL" clId="{A6F18DA5-D780-45C2-83DC-C27B5D1AE473}" dt="2021-10-08T08:22:55.531" v="15" actId="26606"/>
          <pc:sldLayoutMkLst>
            <pc:docMk/>
            <pc:sldMasterMk cId="2501956568" sldId="2147483744"/>
            <pc:sldLayoutMk cId="3365851524" sldId="2147483743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08T08:22:56.750" v="17" actId="26606"/>
        <pc:sldMasterMkLst>
          <pc:docMk/>
          <pc:sldMasterMk cId="1132859315" sldId="2147483757"/>
        </pc:sldMasterMkLst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2516714640" sldId="2147483746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779058617" sldId="2147483747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4289243864" sldId="2147483748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614789133" sldId="2147483749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2803690333" sldId="2147483750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624633451" sldId="2147483751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3823115714" sldId="2147483752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641843712" sldId="2147483753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869696211" sldId="2147483754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1146010770" sldId="2147483755"/>
          </pc:sldLayoutMkLst>
        </pc:sldLayoutChg>
        <pc:sldLayoutChg chg="add del">
          <pc:chgData name="김형준" userId="bb9b3700-74a5-4d4e-82ff-052c17e48210" providerId="ADAL" clId="{A6F18DA5-D780-45C2-83DC-C27B5D1AE473}" dt="2021-10-08T08:22:56.750" v="17" actId="26606"/>
          <pc:sldLayoutMkLst>
            <pc:docMk/>
            <pc:sldMasterMk cId="1132859315" sldId="2147483757"/>
            <pc:sldLayoutMk cId="853545011" sldId="2147483756"/>
          </pc:sldLayoutMkLst>
        </pc:sldLayoutChg>
      </pc:sldMasterChg>
      <pc:sldMasterChg chg="add addSldLayout">
        <pc:chgData name="김형준" userId="bb9b3700-74a5-4d4e-82ff-052c17e48210" providerId="ADAL" clId="{A6F18DA5-D780-45C2-83DC-C27B5D1AE473}" dt="2021-10-29T05:13:26.045" v="94" actId="26606"/>
        <pc:sldMasterMkLst>
          <pc:docMk/>
          <pc:sldMasterMk cId="3371313724" sldId="2147483766"/>
        </pc:sldMasterMkLst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2001429572" sldId="2147483755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787729056" sldId="2147483756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3864211267" sldId="2147483757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677262669" sldId="2147483758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1825195750" sldId="2147483759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1164251754" sldId="2147483760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2701936655" sldId="2147483761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3202842046" sldId="2147483762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2255005080" sldId="2147483763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175173192" sldId="2147483764"/>
          </pc:sldLayoutMkLst>
        </pc:sldLayoutChg>
        <pc:sldLayoutChg chg="add">
          <pc:chgData name="김형준" userId="bb9b3700-74a5-4d4e-82ff-052c17e48210" providerId="ADAL" clId="{A6F18DA5-D780-45C2-83DC-C27B5D1AE473}" dt="2021-10-29T05:13:26.045" v="94" actId="26606"/>
          <pc:sldLayoutMkLst>
            <pc:docMk/>
            <pc:sldMasterMk cId="3371313724" sldId="2147483766"/>
            <pc:sldLayoutMk cId="3824281775" sldId="2147483765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29T05:13:25.947" v="93" actId="26606"/>
        <pc:sldMasterMkLst>
          <pc:docMk/>
          <pc:sldMasterMk cId="898208622" sldId="2147483792"/>
        </pc:sldMasterMkLst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3669972057" sldId="2147483781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2370110760" sldId="2147483782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3244378456" sldId="2147483783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1222797401" sldId="2147483784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4246977264" sldId="2147483785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905295565" sldId="2147483786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2515175109" sldId="2147483787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3825903572" sldId="2147483788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2724838761" sldId="2147483789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677182175" sldId="2147483790"/>
          </pc:sldLayoutMkLst>
        </pc:sldLayoutChg>
        <pc:sldLayoutChg chg="add del">
          <pc:chgData name="김형준" userId="bb9b3700-74a5-4d4e-82ff-052c17e48210" providerId="ADAL" clId="{A6F18DA5-D780-45C2-83DC-C27B5D1AE473}" dt="2021-10-29T05:13:25.947" v="93" actId="26606"/>
          <pc:sldLayoutMkLst>
            <pc:docMk/>
            <pc:sldMasterMk cId="898208622" sldId="2147483792"/>
            <pc:sldLayoutMk cId="2342151471" sldId="2147483791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29T05:13:19.159" v="91" actId="26606"/>
        <pc:sldMasterMkLst>
          <pc:docMk/>
          <pc:sldMasterMk cId="2249931446" sldId="2147483805"/>
        </pc:sldMasterMkLst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1868679198" sldId="2147483794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2386663124" sldId="2147483795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3485011500" sldId="2147483796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332200045" sldId="2147483797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1465010910" sldId="2147483798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3502920411" sldId="2147483799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3863108457" sldId="2147483800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2245466956" sldId="2147483801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2020409692" sldId="2147483802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2947308019" sldId="2147483803"/>
          </pc:sldLayoutMkLst>
        </pc:sldLayoutChg>
        <pc:sldLayoutChg chg="add del">
          <pc:chgData name="김형준" userId="bb9b3700-74a5-4d4e-82ff-052c17e48210" providerId="ADAL" clId="{A6F18DA5-D780-45C2-83DC-C27B5D1AE473}" dt="2021-10-29T05:13:19.159" v="91" actId="26606"/>
          <pc:sldLayoutMkLst>
            <pc:docMk/>
            <pc:sldMasterMk cId="2249931446" sldId="2147483805"/>
            <pc:sldLayoutMk cId="4121691173" sldId="2147483804"/>
          </pc:sldLayoutMkLst>
        </pc:sldLayoutChg>
      </pc:sldMasterChg>
      <pc:sldMasterChg chg="add del addSldLayout delSldLayout">
        <pc:chgData name="김형준" userId="bb9b3700-74a5-4d4e-82ff-052c17e48210" providerId="ADAL" clId="{A6F18DA5-D780-45C2-83DC-C27B5D1AE473}" dt="2021-10-29T05:13:16.722" v="89" actId="26606"/>
        <pc:sldMasterMkLst>
          <pc:docMk/>
          <pc:sldMasterMk cId="3101983981" sldId="2147483818"/>
        </pc:sldMasterMkLst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2395469267" sldId="2147483807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1944495834" sldId="2147483808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404902911" sldId="2147483809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2409129137" sldId="2147483810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2325428512" sldId="2147483811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2514442000" sldId="2147483812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184298732" sldId="2147483813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3859951831" sldId="2147483814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1049655774" sldId="2147483815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39024673" sldId="2147483816"/>
          </pc:sldLayoutMkLst>
        </pc:sldLayoutChg>
        <pc:sldLayoutChg chg="add del">
          <pc:chgData name="김형준" userId="bb9b3700-74a5-4d4e-82ff-052c17e48210" providerId="ADAL" clId="{A6F18DA5-D780-45C2-83DC-C27B5D1AE473}" dt="2021-10-29T05:13:16.722" v="89" actId="26606"/>
          <pc:sldLayoutMkLst>
            <pc:docMk/>
            <pc:sldMasterMk cId="3101983981" sldId="2147483818"/>
            <pc:sldLayoutMk cId="3423014742" sldId="2147483817"/>
          </pc:sldLayoutMkLst>
        </pc:sldLayoutChg>
      </pc:sldMasterChg>
    </pc:docChg>
  </pc:docChgLst>
  <pc:docChgLst>
    <pc:chgData name="김형준" userId="bb9b3700-74a5-4d4e-82ff-052c17e48210" providerId="ADAL" clId="{0955CD33-B862-4AA4-9250-3D46A478DB22}"/>
    <pc:docChg chg="undo custSel addSld delSld modSld sldOrd">
      <pc:chgData name="김형준" userId="bb9b3700-74a5-4d4e-82ff-052c17e48210" providerId="ADAL" clId="{0955CD33-B862-4AA4-9250-3D46A478DB22}" dt="2021-11-01T15:37:51.844" v="13705" actId="1076"/>
      <pc:docMkLst>
        <pc:docMk/>
      </pc:docMkLst>
      <pc:sldChg chg="modSp mod">
        <pc:chgData name="김형준" userId="bb9b3700-74a5-4d4e-82ff-052c17e48210" providerId="ADAL" clId="{0955CD33-B862-4AA4-9250-3D46A478DB22}" dt="2021-10-30T16:04:21.498" v="2485" actId="113"/>
        <pc:sldMkLst>
          <pc:docMk/>
          <pc:sldMk cId="1354492156" sldId="257"/>
        </pc:sldMkLst>
        <pc:spChg chg="mod">
          <ac:chgData name="김형준" userId="bb9b3700-74a5-4d4e-82ff-052c17e48210" providerId="ADAL" clId="{0955CD33-B862-4AA4-9250-3D46A478DB22}" dt="2021-10-30T16:04:13.442" v="2484" actId="113"/>
          <ac:spMkLst>
            <pc:docMk/>
            <pc:sldMk cId="1354492156" sldId="257"/>
            <ac:spMk id="2" creationId="{E52B9BC1-26FB-4E78-82AE-7C2733E5EFCE}"/>
          </ac:spMkLst>
        </pc:spChg>
        <pc:spChg chg="mod">
          <ac:chgData name="김형준" userId="bb9b3700-74a5-4d4e-82ff-052c17e48210" providerId="ADAL" clId="{0955CD33-B862-4AA4-9250-3D46A478DB22}" dt="2021-10-30T16:04:21.498" v="2485" actId="113"/>
          <ac:spMkLst>
            <pc:docMk/>
            <pc:sldMk cId="1354492156" sldId="257"/>
            <ac:spMk id="4" creationId="{226FF34B-95CA-4BEB-A045-7429D80C3D20}"/>
          </ac:spMkLst>
        </pc:spChg>
      </pc:sldChg>
      <pc:sldChg chg="modSp mod">
        <pc:chgData name="김형준" userId="bb9b3700-74a5-4d4e-82ff-052c17e48210" providerId="ADAL" clId="{0955CD33-B862-4AA4-9250-3D46A478DB22}" dt="2021-10-31T14:17:25.655" v="3974" actId="20577"/>
        <pc:sldMkLst>
          <pc:docMk/>
          <pc:sldMk cId="3872055701" sldId="258"/>
        </pc:sldMkLst>
        <pc:spChg chg="mod">
          <ac:chgData name="김형준" userId="bb9b3700-74a5-4d4e-82ff-052c17e48210" providerId="ADAL" clId="{0955CD33-B862-4AA4-9250-3D46A478DB22}" dt="2021-10-31T14:17:25.655" v="3974" actId="20577"/>
          <ac:spMkLst>
            <pc:docMk/>
            <pc:sldMk cId="3872055701" sldId="258"/>
            <ac:spMk id="100" creationId="{7605E49A-0002-48F3-9DE1-4F5EB12861ED}"/>
          </ac:spMkLst>
        </pc:spChg>
      </pc:sldChg>
      <pc:sldChg chg="modSp mod">
        <pc:chgData name="김형준" userId="bb9b3700-74a5-4d4e-82ff-052c17e48210" providerId="ADAL" clId="{0955CD33-B862-4AA4-9250-3D46A478DB22}" dt="2021-10-31T02:18:48.759" v="3679" actId="115"/>
        <pc:sldMkLst>
          <pc:docMk/>
          <pc:sldMk cId="3203611795" sldId="260"/>
        </pc:sldMkLst>
        <pc:spChg chg="mod">
          <ac:chgData name="김형준" userId="bb9b3700-74a5-4d4e-82ff-052c17e48210" providerId="ADAL" clId="{0955CD33-B862-4AA4-9250-3D46A478DB22}" dt="2021-10-31T01:48:55.641" v="3179"/>
          <ac:spMkLst>
            <pc:docMk/>
            <pc:sldMk cId="3203611795" sldId="260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1T02:18:48.759" v="3679" actId="115"/>
          <ac:spMkLst>
            <pc:docMk/>
            <pc:sldMk cId="3203611795" sldId="260"/>
            <ac:spMk id="3" creationId="{89623E16-915F-4D67-900F-A44C82B196DC}"/>
          </ac:spMkLst>
        </pc:spChg>
        <pc:spChg chg="mod">
          <ac:chgData name="김형준" userId="bb9b3700-74a5-4d4e-82ff-052c17e48210" providerId="ADAL" clId="{0955CD33-B862-4AA4-9250-3D46A478DB22}" dt="2021-10-30T14:46:06.808" v="327" actId="20577"/>
          <ac:spMkLst>
            <pc:docMk/>
            <pc:sldMk cId="3203611795" sldId="260"/>
            <ac:spMk id="7" creationId="{3C2F8DDD-AC5F-4D27-899E-C2224F990AAC}"/>
          </ac:spMkLst>
        </pc:spChg>
      </pc:sldChg>
      <pc:sldChg chg="modSp mod">
        <pc:chgData name="김형준" userId="bb9b3700-74a5-4d4e-82ff-052c17e48210" providerId="ADAL" clId="{0955CD33-B862-4AA4-9250-3D46A478DB22}" dt="2021-10-31T02:23:56.937" v="3719"/>
        <pc:sldMkLst>
          <pc:docMk/>
          <pc:sldMk cId="677424682" sldId="263"/>
        </pc:sldMkLst>
        <pc:spChg chg="mod">
          <ac:chgData name="김형준" userId="bb9b3700-74a5-4d4e-82ff-052c17e48210" providerId="ADAL" clId="{0955CD33-B862-4AA4-9250-3D46A478DB22}" dt="2021-10-31T02:23:56.937" v="3719"/>
          <ac:spMkLst>
            <pc:docMk/>
            <pc:sldMk cId="677424682" sldId="263"/>
            <ac:spMk id="2" creationId="{43925CDA-3198-40D1-91A1-8DE5AEA90B7B}"/>
          </ac:spMkLst>
        </pc:spChg>
      </pc:sldChg>
      <pc:sldChg chg="modSp mod">
        <pc:chgData name="김형준" userId="bb9b3700-74a5-4d4e-82ff-052c17e48210" providerId="ADAL" clId="{0955CD33-B862-4AA4-9250-3D46A478DB22}" dt="2021-10-31T14:18:14.162" v="3985" actId="5793"/>
        <pc:sldMkLst>
          <pc:docMk/>
          <pc:sldMk cId="3296887109" sldId="264"/>
        </pc:sldMkLst>
        <pc:spChg chg="mod">
          <ac:chgData name="김형준" userId="bb9b3700-74a5-4d4e-82ff-052c17e48210" providerId="ADAL" clId="{0955CD33-B862-4AA4-9250-3D46A478DB22}" dt="2021-10-31T02:24:00.835" v="3724" actId="20577"/>
          <ac:spMkLst>
            <pc:docMk/>
            <pc:sldMk cId="3296887109" sldId="264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1T14:18:14.162" v="3985" actId="5793"/>
          <ac:spMkLst>
            <pc:docMk/>
            <pc:sldMk cId="3296887109" sldId="264"/>
            <ac:spMk id="5" creationId="{FCA19B92-DAD5-4946-BB3F-E5BDB0342CD3}"/>
          </ac:spMkLst>
        </pc:spChg>
      </pc:sldChg>
      <pc:sldChg chg="modSp mod">
        <pc:chgData name="김형준" userId="bb9b3700-74a5-4d4e-82ff-052c17e48210" providerId="ADAL" clId="{0955CD33-B862-4AA4-9250-3D46A478DB22}" dt="2021-10-31T14:18:07.479" v="3980" actId="113"/>
        <pc:sldMkLst>
          <pc:docMk/>
          <pc:sldMk cId="624572181" sldId="266"/>
        </pc:sldMkLst>
        <pc:spChg chg="mod">
          <ac:chgData name="김형준" userId="bb9b3700-74a5-4d4e-82ff-052c17e48210" providerId="ADAL" clId="{0955CD33-B862-4AA4-9250-3D46A478DB22}" dt="2021-10-31T02:24:04.957" v="3727"/>
          <ac:spMkLst>
            <pc:docMk/>
            <pc:sldMk cId="624572181" sldId="266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1T14:18:07.479" v="3980" actId="113"/>
          <ac:spMkLst>
            <pc:docMk/>
            <pc:sldMk cId="624572181" sldId="266"/>
            <ac:spMk id="5" creationId="{FCA19B92-DAD5-4946-BB3F-E5BDB0342CD3}"/>
          </ac:spMkLst>
        </pc:spChg>
      </pc:sldChg>
      <pc:sldChg chg="addSp delSp modSp mod ord">
        <pc:chgData name="김형준" userId="bb9b3700-74a5-4d4e-82ff-052c17e48210" providerId="ADAL" clId="{0955CD33-B862-4AA4-9250-3D46A478DB22}" dt="2021-10-31T02:19:11.209" v="3682" actId="207"/>
        <pc:sldMkLst>
          <pc:docMk/>
          <pc:sldMk cId="1118351046" sldId="267"/>
        </pc:sldMkLst>
        <pc:spChg chg="mod">
          <ac:chgData name="김형준" userId="bb9b3700-74a5-4d4e-82ff-052c17e48210" providerId="ADAL" clId="{0955CD33-B862-4AA4-9250-3D46A478DB22}" dt="2021-10-31T01:48:47.535" v="3176"/>
          <ac:spMkLst>
            <pc:docMk/>
            <pc:sldMk cId="1118351046" sldId="267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1T02:19:11.209" v="3682" actId="207"/>
          <ac:spMkLst>
            <pc:docMk/>
            <pc:sldMk cId="1118351046" sldId="267"/>
            <ac:spMk id="5" creationId="{FCA19B92-DAD5-4946-BB3F-E5BDB0342CD3}"/>
          </ac:spMkLst>
        </pc:spChg>
        <pc:spChg chg="mod">
          <ac:chgData name="김형준" userId="bb9b3700-74a5-4d4e-82ff-052c17e48210" providerId="ADAL" clId="{0955CD33-B862-4AA4-9250-3D46A478DB22}" dt="2021-10-30T14:46:03.680" v="326" actId="20577"/>
          <ac:spMkLst>
            <pc:docMk/>
            <pc:sldMk cId="1118351046" sldId="267"/>
            <ac:spMk id="7" creationId="{AF647DB1-5543-407F-90B8-27D128798A2E}"/>
          </ac:spMkLst>
        </pc:spChg>
        <pc:picChg chg="add del mod">
          <ac:chgData name="김형준" userId="bb9b3700-74a5-4d4e-82ff-052c17e48210" providerId="ADAL" clId="{0955CD33-B862-4AA4-9250-3D46A478DB22}" dt="2021-10-30T14:37:16.489" v="258" actId="478"/>
          <ac:picMkLst>
            <pc:docMk/>
            <pc:sldMk cId="1118351046" sldId="267"/>
            <ac:picMk id="3" creationId="{1922C8DF-3BDA-4BF5-ACD2-F0FEBE3E1309}"/>
          </ac:picMkLst>
        </pc:picChg>
        <pc:picChg chg="del">
          <ac:chgData name="김형준" userId="bb9b3700-74a5-4d4e-82ff-052c17e48210" providerId="ADAL" clId="{0955CD33-B862-4AA4-9250-3D46A478DB22}" dt="2021-10-30T14:33:24.170" v="251" actId="478"/>
          <ac:picMkLst>
            <pc:docMk/>
            <pc:sldMk cId="1118351046" sldId="267"/>
            <ac:picMk id="1026" creationId="{526B5FA7-6F43-4E6E-87B6-C06505D73C3B}"/>
          </ac:picMkLst>
        </pc:picChg>
        <pc:picChg chg="add mod">
          <ac:chgData name="김형준" userId="bb9b3700-74a5-4d4e-82ff-052c17e48210" providerId="ADAL" clId="{0955CD33-B862-4AA4-9250-3D46A478DB22}" dt="2021-10-30T14:46:02.216" v="325" actId="1076"/>
          <ac:picMkLst>
            <pc:docMk/>
            <pc:sldMk cId="1118351046" sldId="267"/>
            <ac:picMk id="1028" creationId="{059188C8-CB22-42CA-8E17-599791F8695F}"/>
          </ac:picMkLst>
        </pc:picChg>
      </pc:sldChg>
      <pc:sldChg chg="modSp mod">
        <pc:chgData name="김형준" userId="bb9b3700-74a5-4d4e-82ff-052c17e48210" providerId="ADAL" clId="{0955CD33-B862-4AA4-9250-3D46A478DB22}" dt="2021-10-30T15:36:23.025" v="1283" actId="113"/>
        <pc:sldMkLst>
          <pc:docMk/>
          <pc:sldMk cId="1726645087" sldId="268"/>
        </pc:sldMkLst>
        <pc:spChg chg="mod">
          <ac:chgData name="김형준" userId="bb9b3700-74a5-4d4e-82ff-052c17e48210" providerId="ADAL" clId="{0955CD33-B862-4AA4-9250-3D46A478DB22}" dt="2021-10-30T15:36:23.025" v="1283" actId="113"/>
          <ac:spMkLst>
            <pc:docMk/>
            <pc:sldMk cId="1726645087" sldId="268"/>
            <ac:spMk id="2" creationId="{43925CDA-3198-40D1-91A1-8DE5AEA90B7B}"/>
          </ac:spMkLst>
        </pc:spChg>
      </pc:sldChg>
      <pc:sldChg chg="modSp mod ord">
        <pc:chgData name="김형준" userId="bb9b3700-74a5-4d4e-82ff-052c17e48210" providerId="ADAL" clId="{0955CD33-B862-4AA4-9250-3D46A478DB22}" dt="2021-10-31T02:24:09.359" v="3730"/>
        <pc:sldMkLst>
          <pc:docMk/>
          <pc:sldMk cId="2530770560" sldId="269"/>
        </pc:sldMkLst>
        <pc:spChg chg="mod">
          <ac:chgData name="김형준" userId="bb9b3700-74a5-4d4e-82ff-052c17e48210" providerId="ADAL" clId="{0955CD33-B862-4AA4-9250-3D46A478DB22}" dt="2021-10-31T02:24:09.359" v="3730"/>
          <ac:spMkLst>
            <pc:docMk/>
            <pc:sldMk cId="2530770560" sldId="269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1T02:22:28.073" v="3694" actId="20577"/>
          <ac:spMkLst>
            <pc:docMk/>
            <pc:sldMk cId="2530770560" sldId="269"/>
            <ac:spMk id="5" creationId="{FCA19B92-DAD5-4946-BB3F-E5BDB0342CD3}"/>
          </ac:spMkLst>
        </pc:spChg>
        <pc:spChg chg="mod">
          <ac:chgData name="김형준" userId="bb9b3700-74a5-4d4e-82ff-052c17e48210" providerId="ADAL" clId="{0955CD33-B862-4AA4-9250-3D46A478DB22}" dt="2021-10-31T02:22:34.931" v="3695" actId="1076"/>
          <ac:spMkLst>
            <pc:docMk/>
            <pc:sldMk cId="2530770560" sldId="269"/>
            <ac:spMk id="7" creationId="{AF647DB1-5543-407F-90B8-27D128798A2E}"/>
          </ac:spMkLst>
        </pc:spChg>
        <pc:picChg chg="mod">
          <ac:chgData name="김형준" userId="bb9b3700-74a5-4d4e-82ff-052c17e48210" providerId="ADAL" clId="{0955CD33-B862-4AA4-9250-3D46A478DB22}" dt="2021-10-31T02:22:36.802" v="3696" actId="1076"/>
          <ac:picMkLst>
            <pc:docMk/>
            <pc:sldMk cId="2530770560" sldId="269"/>
            <ac:picMk id="2050" creationId="{071C608C-8FCE-4782-9FB0-0C38D38D4EA9}"/>
          </ac:picMkLst>
        </pc:picChg>
      </pc:sldChg>
      <pc:sldChg chg="modSp mod ord">
        <pc:chgData name="김형준" userId="bb9b3700-74a5-4d4e-82ff-052c17e48210" providerId="ADAL" clId="{0955CD33-B862-4AA4-9250-3D46A478DB22}" dt="2021-10-31T02:24:12.478" v="3735" actId="20577"/>
        <pc:sldMkLst>
          <pc:docMk/>
          <pc:sldMk cId="1842903448" sldId="270"/>
        </pc:sldMkLst>
        <pc:spChg chg="mod">
          <ac:chgData name="김형준" userId="bb9b3700-74a5-4d4e-82ff-052c17e48210" providerId="ADAL" clId="{0955CD33-B862-4AA4-9250-3D46A478DB22}" dt="2021-10-31T02:24:12.478" v="3735" actId="20577"/>
          <ac:spMkLst>
            <pc:docMk/>
            <pc:sldMk cId="1842903448" sldId="270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0T14:58:11.627" v="699" actId="20577"/>
          <ac:spMkLst>
            <pc:docMk/>
            <pc:sldMk cId="1842903448" sldId="270"/>
            <ac:spMk id="5" creationId="{FCA19B92-DAD5-4946-BB3F-E5BDB0342CD3}"/>
          </ac:spMkLst>
        </pc:spChg>
      </pc:sldChg>
      <pc:sldChg chg="addSp delSp modSp del mod">
        <pc:chgData name="김형준" userId="bb9b3700-74a5-4d4e-82ff-052c17e48210" providerId="ADAL" clId="{0955CD33-B862-4AA4-9250-3D46A478DB22}" dt="2021-10-30T14:27:27.714" v="102" actId="47"/>
        <pc:sldMkLst>
          <pc:docMk/>
          <pc:sldMk cId="1468085542" sldId="271"/>
        </pc:sldMkLst>
        <pc:spChg chg="del">
          <ac:chgData name="김형준" userId="bb9b3700-74a5-4d4e-82ff-052c17e48210" providerId="ADAL" clId="{0955CD33-B862-4AA4-9250-3D46A478DB22}" dt="2021-10-30T14:20:20.800" v="2"/>
          <ac:spMkLst>
            <pc:docMk/>
            <pc:sldMk cId="1468085542" sldId="271"/>
            <ac:spMk id="5" creationId="{FCA19B92-DAD5-4946-BB3F-E5BDB0342CD3}"/>
          </ac:spMkLst>
        </pc:spChg>
        <pc:spChg chg="add mod">
          <ac:chgData name="김형준" userId="bb9b3700-74a5-4d4e-82ff-052c17e48210" providerId="ADAL" clId="{0955CD33-B862-4AA4-9250-3D46A478DB22}" dt="2021-10-30T14:23:08.666" v="30"/>
          <ac:spMkLst>
            <pc:docMk/>
            <pc:sldMk cId="1468085542" sldId="271"/>
            <ac:spMk id="8" creationId="{C039E74B-AB80-42AA-B1FD-4DA59549CB34}"/>
          </ac:spMkLst>
        </pc:spChg>
        <pc:picChg chg="add del mod">
          <ac:chgData name="김형준" userId="bb9b3700-74a5-4d4e-82ff-052c17e48210" providerId="ADAL" clId="{0955CD33-B862-4AA4-9250-3D46A478DB22}" dt="2021-10-30T14:21:35.712" v="14" actId="478"/>
          <ac:picMkLst>
            <pc:docMk/>
            <pc:sldMk cId="1468085542" sldId="271"/>
            <ac:picMk id="4" creationId="{524C436D-8889-41A6-B937-7D1BEBD5E3E3}"/>
          </ac:picMkLst>
        </pc:picChg>
        <pc:picChg chg="add del mod">
          <ac:chgData name="김형준" userId="bb9b3700-74a5-4d4e-82ff-052c17e48210" providerId="ADAL" clId="{0955CD33-B862-4AA4-9250-3D46A478DB22}" dt="2021-10-30T14:23:33.469" v="39" actId="478"/>
          <ac:picMkLst>
            <pc:docMk/>
            <pc:sldMk cId="1468085542" sldId="271"/>
            <ac:picMk id="10" creationId="{E16F221B-91FF-4D91-BC34-E73CC1EC7EC4}"/>
          </ac:picMkLst>
        </pc:picChg>
        <pc:picChg chg="add mod">
          <ac:chgData name="김형준" userId="bb9b3700-74a5-4d4e-82ff-052c17e48210" providerId="ADAL" clId="{0955CD33-B862-4AA4-9250-3D46A478DB22}" dt="2021-10-30T14:24:24.912" v="45" actId="1076"/>
          <ac:picMkLst>
            <pc:docMk/>
            <pc:sldMk cId="1468085542" sldId="271"/>
            <ac:picMk id="12" creationId="{40E51B14-2425-458F-AC4F-108A89305BB7}"/>
          </ac:picMkLst>
        </pc:picChg>
      </pc:sldChg>
      <pc:sldChg chg="addSp modSp add mod ord">
        <pc:chgData name="김형준" userId="bb9b3700-74a5-4d4e-82ff-052c17e48210" providerId="ADAL" clId="{0955CD33-B862-4AA4-9250-3D46A478DB22}" dt="2021-10-31T02:24:18.539" v="3738"/>
        <pc:sldMkLst>
          <pc:docMk/>
          <pc:sldMk cId="1383732541" sldId="272"/>
        </pc:sldMkLst>
        <pc:spChg chg="mod">
          <ac:chgData name="김형준" userId="bb9b3700-74a5-4d4e-82ff-052c17e48210" providerId="ADAL" clId="{0955CD33-B862-4AA4-9250-3D46A478DB22}" dt="2021-10-31T02:24:18.539" v="3738"/>
          <ac:spMkLst>
            <pc:docMk/>
            <pc:sldMk cId="1383732541" sldId="272"/>
            <ac:spMk id="2" creationId="{43925CDA-3198-40D1-91A1-8DE5AEA90B7B}"/>
          </ac:spMkLst>
        </pc:spChg>
        <pc:spChg chg="add mod">
          <ac:chgData name="김형준" userId="bb9b3700-74a5-4d4e-82ff-052c17e48210" providerId="ADAL" clId="{0955CD33-B862-4AA4-9250-3D46A478DB22}" dt="2021-10-30T14:51:23.867" v="382" actId="1076"/>
          <ac:spMkLst>
            <pc:docMk/>
            <pc:sldMk cId="1383732541" sldId="272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19:13.848" v="1000" actId="255"/>
          <ac:spMkLst>
            <pc:docMk/>
            <pc:sldMk cId="1383732541" sldId="272"/>
            <ac:spMk id="8" creationId="{C039E74B-AB80-42AA-B1FD-4DA59549CB34}"/>
          </ac:spMkLst>
        </pc:spChg>
        <pc:picChg chg="mod">
          <ac:chgData name="김형준" userId="bb9b3700-74a5-4d4e-82ff-052c17e48210" providerId="ADAL" clId="{0955CD33-B862-4AA4-9250-3D46A478DB22}" dt="2021-10-30T14:50:22.867" v="375" actId="1076"/>
          <ac:picMkLst>
            <pc:docMk/>
            <pc:sldMk cId="1383732541" sldId="272"/>
            <ac:picMk id="12" creationId="{40E51B14-2425-458F-AC4F-108A89305BB7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0-31T02:22:46.872" v="3698"/>
        <pc:sldMkLst>
          <pc:docMk/>
          <pc:sldMk cId="492505768" sldId="273"/>
        </pc:sldMkLst>
        <pc:spChg chg="mod">
          <ac:chgData name="김형준" userId="bb9b3700-74a5-4d4e-82ff-052c17e48210" providerId="ADAL" clId="{0955CD33-B862-4AA4-9250-3D46A478DB22}" dt="2021-10-30T15:02:18.313" v="775" actId="113"/>
          <ac:spMkLst>
            <pc:docMk/>
            <pc:sldMk cId="492505768" sldId="273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0T15:05:02.785" v="804" actId="1076"/>
          <ac:spMkLst>
            <pc:docMk/>
            <pc:sldMk cId="492505768" sldId="273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14:11.071" v="988" actId="27636"/>
          <ac:spMkLst>
            <pc:docMk/>
            <pc:sldMk cId="492505768" sldId="273"/>
            <ac:spMk id="8" creationId="{C039E74B-AB80-42AA-B1FD-4DA59549CB34}"/>
          </ac:spMkLst>
        </pc:spChg>
        <pc:picChg chg="add del mod">
          <ac:chgData name="김형준" userId="bb9b3700-74a5-4d4e-82ff-052c17e48210" providerId="ADAL" clId="{0955CD33-B862-4AA4-9250-3D46A478DB22}" dt="2021-10-30T14:55:19.587" v="457" actId="478"/>
          <ac:picMkLst>
            <pc:docMk/>
            <pc:sldMk cId="492505768" sldId="273"/>
            <ac:picMk id="4" creationId="{2037F6CB-DFFC-48F9-B32F-96A7E5F6199C}"/>
          </ac:picMkLst>
        </pc:picChg>
        <pc:picChg chg="add mod">
          <ac:chgData name="김형준" userId="bb9b3700-74a5-4d4e-82ff-052c17e48210" providerId="ADAL" clId="{0955CD33-B862-4AA4-9250-3D46A478DB22}" dt="2021-10-30T15:05:05.003" v="805" actId="1076"/>
          <ac:picMkLst>
            <pc:docMk/>
            <pc:sldMk cId="492505768" sldId="273"/>
            <ac:picMk id="9" creationId="{AF6A602D-C60A-40BE-B6C8-317C7A4EE9A4}"/>
          </ac:picMkLst>
        </pc:picChg>
        <pc:picChg chg="del">
          <ac:chgData name="김형준" userId="bb9b3700-74a5-4d4e-82ff-052c17e48210" providerId="ADAL" clId="{0955CD33-B862-4AA4-9250-3D46A478DB22}" dt="2021-10-30T14:52:11.279" v="392" actId="478"/>
          <ac:picMkLst>
            <pc:docMk/>
            <pc:sldMk cId="492505768" sldId="273"/>
            <ac:picMk id="12" creationId="{40E51B14-2425-458F-AC4F-108A89305BB7}"/>
          </ac:picMkLst>
        </pc:picChg>
      </pc:sldChg>
      <pc:sldChg chg="modSp add del mod">
        <pc:chgData name="김형준" userId="bb9b3700-74a5-4d4e-82ff-052c17e48210" providerId="ADAL" clId="{0955CD33-B862-4AA4-9250-3D46A478DB22}" dt="2021-10-30T14:50:03.724" v="371" actId="2696"/>
        <pc:sldMkLst>
          <pc:docMk/>
          <pc:sldMk cId="1502574810" sldId="273"/>
        </pc:sldMkLst>
        <pc:spChg chg="mod">
          <ac:chgData name="김형준" userId="bb9b3700-74a5-4d4e-82ff-052c17e48210" providerId="ADAL" clId="{0955CD33-B862-4AA4-9250-3D46A478DB22}" dt="2021-10-30T14:30:32.708" v="208" actId="20577"/>
          <ac:spMkLst>
            <pc:docMk/>
            <pc:sldMk cId="1502574810" sldId="273"/>
            <ac:spMk id="2" creationId="{43925CDA-3198-40D1-91A1-8DE5AEA90B7B}"/>
          </ac:spMkLst>
        </pc:spChg>
        <pc:spChg chg="mod">
          <ac:chgData name="김형준" userId="bb9b3700-74a5-4d4e-82ff-052c17e48210" providerId="ADAL" clId="{0955CD33-B862-4AA4-9250-3D46A478DB22}" dt="2021-10-30T14:48:48.929" v="370"/>
          <ac:spMkLst>
            <pc:docMk/>
            <pc:sldMk cId="1502574810" sldId="273"/>
            <ac:spMk id="8" creationId="{C039E74B-AB80-42AA-B1FD-4DA59549CB34}"/>
          </ac:spMkLst>
        </pc:spChg>
      </pc:sldChg>
      <pc:sldChg chg="addSp delSp modSp add mod ord">
        <pc:chgData name="김형준" userId="bb9b3700-74a5-4d4e-82ff-052c17e48210" providerId="ADAL" clId="{0955CD33-B862-4AA4-9250-3D46A478DB22}" dt="2021-10-31T02:22:55.459" v="3702"/>
        <pc:sldMkLst>
          <pc:docMk/>
          <pc:sldMk cId="3020249894" sldId="274"/>
        </pc:sldMkLst>
        <pc:spChg chg="mod">
          <ac:chgData name="김형준" userId="bb9b3700-74a5-4d4e-82ff-052c17e48210" providerId="ADAL" clId="{0955CD33-B862-4AA4-9250-3D46A478DB22}" dt="2021-10-30T15:15:00.187" v="992" actId="1076"/>
          <ac:spMkLst>
            <pc:docMk/>
            <pc:sldMk cId="3020249894" sldId="274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14:32" v="990" actId="20577"/>
          <ac:spMkLst>
            <pc:docMk/>
            <pc:sldMk cId="3020249894" sldId="274"/>
            <ac:spMk id="8" creationId="{C039E74B-AB80-42AA-B1FD-4DA59549CB34}"/>
          </ac:spMkLst>
        </pc:spChg>
        <pc:picChg chg="add mod">
          <ac:chgData name="김형준" userId="bb9b3700-74a5-4d4e-82ff-052c17e48210" providerId="ADAL" clId="{0955CD33-B862-4AA4-9250-3D46A478DB22}" dt="2021-10-30T15:14:57.638" v="991" actId="1076"/>
          <ac:picMkLst>
            <pc:docMk/>
            <pc:sldMk cId="3020249894" sldId="274"/>
            <ac:picMk id="4" creationId="{ECCC4285-D2BD-467A-BF6D-40BD228533AD}"/>
          </ac:picMkLst>
        </pc:picChg>
        <pc:picChg chg="del">
          <ac:chgData name="김형준" userId="bb9b3700-74a5-4d4e-82ff-052c17e48210" providerId="ADAL" clId="{0955CD33-B862-4AA4-9250-3D46A478DB22}" dt="2021-10-30T15:10:12.213" v="904" actId="478"/>
          <ac:picMkLst>
            <pc:docMk/>
            <pc:sldMk cId="3020249894" sldId="274"/>
            <ac:picMk id="9" creationId="{AF6A602D-C60A-40BE-B6C8-317C7A4EE9A4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0T15:27:22.289" v="1209" actId="1076"/>
        <pc:sldMkLst>
          <pc:docMk/>
          <pc:sldMk cId="368241677" sldId="275"/>
        </pc:sldMkLst>
        <pc:spChg chg="mod">
          <ac:chgData name="김형준" userId="bb9b3700-74a5-4d4e-82ff-052c17e48210" providerId="ADAL" clId="{0955CD33-B862-4AA4-9250-3D46A478DB22}" dt="2021-10-30T15:27:22.289" v="1209" actId="1076"/>
          <ac:spMkLst>
            <pc:docMk/>
            <pc:sldMk cId="368241677" sldId="275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23:12.200" v="1155" actId="14100"/>
          <ac:spMkLst>
            <pc:docMk/>
            <pc:sldMk cId="368241677" sldId="275"/>
            <ac:spMk id="8" creationId="{C039E74B-AB80-42AA-B1FD-4DA59549CB34}"/>
          </ac:spMkLst>
        </pc:spChg>
        <pc:picChg chg="add mod">
          <ac:chgData name="김형준" userId="bb9b3700-74a5-4d4e-82ff-052c17e48210" providerId="ADAL" clId="{0955CD33-B862-4AA4-9250-3D46A478DB22}" dt="2021-10-30T15:27:20.646" v="1208" actId="1076"/>
          <ac:picMkLst>
            <pc:docMk/>
            <pc:sldMk cId="368241677" sldId="275"/>
            <ac:picMk id="4" creationId="{A3CA0998-6127-4C31-BFDC-3D3B89C4B2A3}"/>
          </ac:picMkLst>
        </pc:picChg>
        <pc:picChg chg="del">
          <ac:chgData name="김형준" userId="bb9b3700-74a5-4d4e-82ff-052c17e48210" providerId="ADAL" clId="{0955CD33-B862-4AA4-9250-3D46A478DB22}" dt="2021-10-30T15:19:26.952" v="1002" actId="478"/>
          <ac:picMkLst>
            <pc:docMk/>
            <pc:sldMk cId="368241677" sldId="275"/>
            <ac:picMk id="12" creationId="{40E51B14-2425-458F-AC4F-108A89305BB7}"/>
          </ac:picMkLst>
        </pc:picChg>
      </pc:sldChg>
      <pc:sldChg chg="add del">
        <pc:chgData name="김형준" userId="bb9b3700-74a5-4d4e-82ff-052c17e48210" providerId="ADAL" clId="{0955CD33-B862-4AA4-9250-3D46A478DB22}" dt="2021-10-30T15:19:54.413" v="1071"/>
        <pc:sldMkLst>
          <pc:docMk/>
          <pc:sldMk cId="3929040298" sldId="276"/>
        </pc:sldMkLst>
      </pc:sldChg>
      <pc:sldChg chg="addSp delSp modSp add mod ord">
        <pc:chgData name="김형준" userId="bb9b3700-74a5-4d4e-82ff-052c17e48210" providerId="ADAL" clId="{0955CD33-B862-4AA4-9250-3D46A478DB22}" dt="2021-10-30T15:27:55.456" v="1217"/>
        <pc:sldMkLst>
          <pc:docMk/>
          <pc:sldMk cId="4204350250" sldId="276"/>
        </pc:sldMkLst>
        <pc:spChg chg="mod">
          <ac:chgData name="김형준" userId="bb9b3700-74a5-4d4e-82ff-052c17e48210" providerId="ADAL" clId="{0955CD33-B862-4AA4-9250-3D46A478DB22}" dt="2021-10-30T15:26:56.306" v="1202" actId="1076"/>
          <ac:spMkLst>
            <pc:docMk/>
            <pc:sldMk cId="4204350250" sldId="276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23:07.323" v="1154" actId="14100"/>
          <ac:spMkLst>
            <pc:docMk/>
            <pc:sldMk cId="4204350250" sldId="276"/>
            <ac:spMk id="8" creationId="{C039E74B-AB80-42AA-B1FD-4DA59549CB34}"/>
          </ac:spMkLst>
        </pc:spChg>
        <pc:picChg chg="del">
          <ac:chgData name="김형준" userId="bb9b3700-74a5-4d4e-82ff-052c17e48210" providerId="ADAL" clId="{0955CD33-B862-4AA4-9250-3D46A478DB22}" dt="2021-10-30T15:23:26.987" v="1192" actId="478"/>
          <ac:picMkLst>
            <pc:docMk/>
            <pc:sldMk cId="4204350250" sldId="276"/>
            <ac:picMk id="4" creationId="{A3CA0998-6127-4C31-BFDC-3D3B89C4B2A3}"/>
          </ac:picMkLst>
        </pc:picChg>
        <pc:picChg chg="add mod">
          <ac:chgData name="김형준" userId="bb9b3700-74a5-4d4e-82ff-052c17e48210" providerId="ADAL" clId="{0955CD33-B862-4AA4-9250-3D46A478DB22}" dt="2021-10-30T15:27:33.990" v="1211" actId="1076"/>
          <ac:picMkLst>
            <pc:docMk/>
            <pc:sldMk cId="4204350250" sldId="276"/>
            <ac:picMk id="5" creationId="{8814BE1C-0300-4E6B-B9D9-F37E029A128A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0-30T15:35:16.898" v="1280" actId="1076"/>
        <pc:sldMkLst>
          <pc:docMk/>
          <pc:sldMk cId="2806009393" sldId="277"/>
        </pc:sldMkLst>
        <pc:spChg chg="mod">
          <ac:chgData name="김형준" userId="bb9b3700-74a5-4d4e-82ff-052c17e48210" providerId="ADAL" clId="{0955CD33-B862-4AA4-9250-3D46A478DB22}" dt="2021-10-30T15:35:16.898" v="1280" actId="1076"/>
          <ac:spMkLst>
            <pc:docMk/>
            <pc:sldMk cId="2806009393" sldId="277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31:30.738" v="1261" actId="20577"/>
          <ac:spMkLst>
            <pc:docMk/>
            <pc:sldMk cId="2806009393" sldId="277"/>
            <ac:spMk id="8" creationId="{C039E74B-AB80-42AA-B1FD-4DA59549CB34}"/>
          </ac:spMkLst>
        </pc:spChg>
        <pc:picChg chg="add mod">
          <ac:chgData name="김형준" userId="bb9b3700-74a5-4d4e-82ff-052c17e48210" providerId="ADAL" clId="{0955CD33-B862-4AA4-9250-3D46A478DB22}" dt="2021-10-30T15:35:12.996" v="1278" actId="1076"/>
          <ac:picMkLst>
            <pc:docMk/>
            <pc:sldMk cId="2806009393" sldId="277"/>
            <ac:picMk id="4" creationId="{913E471B-4760-4262-9C3F-70DC824EFB4E}"/>
          </ac:picMkLst>
        </pc:picChg>
        <pc:picChg chg="del">
          <ac:chgData name="김형준" userId="bb9b3700-74a5-4d4e-82ff-052c17e48210" providerId="ADAL" clId="{0955CD33-B862-4AA4-9250-3D46A478DB22}" dt="2021-10-30T15:31:26.410" v="1250" actId="478"/>
          <ac:picMkLst>
            <pc:docMk/>
            <pc:sldMk cId="2806009393" sldId="277"/>
            <ac:picMk id="5" creationId="{8814BE1C-0300-4E6B-B9D9-F37E029A128A}"/>
          </ac:picMkLst>
        </pc:picChg>
      </pc:sldChg>
      <pc:sldChg chg="addSp delSp modSp add del mod ord">
        <pc:chgData name="김형준" userId="bb9b3700-74a5-4d4e-82ff-052c17e48210" providerId="ADAL" clId="{0955CD33-B862-4AA4-9250-3D46A478DB22}" dt="2021-10-31T00:58:13.393" v="2922" actId="2696"/>
        <pc:sldMkLst>
          <pc:docMk/>
          <pc:sldMk cId="831340725" sldId="278"/>
        </pc:sldMkLst>
        <pc:spChg chg="mod">
          <ac:chgData name="김형준" userId="bb9b3700-74a5-4d4e-82ff-052c17e48210" providerId="ADAL" clId="{0955CD33-B862-4AA4-9250-3D46A478DB22}" dt="2021-10-30T15:52:13.513" v="1681" actId="2711"/>
          <ac:spMkLst>
            <pc:docMk/>
            <pc:sldMk cId="831340725" sldId="278"/>
            <ac:spMk id="2" creationId="{43925CDA-3198-40D1-91A1-8DE5AEA90B7B}"/>
          </ac:spMkLst>
        </pc:spChg>
        <pc:spChg chg="del">
          <ac:chgData name="김형준" userId="bb9b3700-74a5-4d4e-82ff-052c17e48210" providerId="ADAL" clId="{0955CD33-B862-4AA4-9250-3D46A478DB22}" dt="2021-10-30T15:36:47.545" v="1301" actId="478"/>
          <ac:spMkLst>
            <pc:docMk/>
            <pc:sldMk cId="831340725" sldId="278"/>
            <ac:spMk id="7" creationId="{349E3596-D498-4179-BF40-1D4947101A3B}"/>
          </ac:spMkLst>
        </pc:spChg>
        <pc:spChg chg="mod">
          <ac:chgData name="김형준" userId="bb9b3700-74a5-4d4e-82ff-052c17e48210" providerId="ADAL" clId="{0955CD33-B862-4AA4-9250-3D46A478DB22}" dt="2021-10-30T15:57:55.843" v="2364" actId="20577"/>
          <ac:spMkLst>
            <pc:docMk/>
            <pc:sldMk cId="831340725" sldId="278"/>
            <ac:spMk id="8" creationId="{C039E74B-AB80-42AA-B1FD-4DA59549CB34}"/>
          </ac:spMkLst>
        </pc:spChg>
        <pc:spChg chg="add mod">
          <ac:chgData name="김형준" userId="bb9b3700-74a5-4d4e-82ff-052c17e48210" providerId="ADAL" clId="{0955CD33-B862-4AA4-9250-3D46A478DB22}" dt="2021-10-30T15:56:31.876" v="2221" actId="1076"/>
          <ac:spMkLst>
            <pc:docMk/>
            <pc:sldMk cId="831340725" sldId="278"/>
            <ac:spMk id="9" creationId="{EF44B37E-071A-49FC-BE96-651951AD087D}"/>
          </ac:spMkLst>
        </pc:spChg>
        <pc:picChg chg="del">
          <ac:chgData name="김형준" userId="bb9b3700-74a5-4d4e-82ff-052c17e48210" providerId="ADAL" clId="{0955CD33-B862-4AA4-9250-3D46A478DB22}" dt="2021-10-30T15:36:45.620" v="1300" actId="478"/>
          <ac:picMkLst>
            <pc:docMk/>
            <pc:sldMk cId="831340725" sldId="278"/>
            <ac:picMk id="4" creationId="{913E471B-4760-4262-9C3F-70DC824EFB4E}"/>
          </ac:picMkLst>
        </pc:picChg>
        <pc:picChg chg="add mod">
          <ac:chgData name="김형준" userId="bb9b3700-74a5-4d4e-82ff-052c17e48210" providerId="ADAL" clId="{0955CD33-B862-4AA4-9250-3D46A478DB22}" dt="2021-10-30T15:56:04.154" v="2169" actId="1076"/>
          <ac:picMkLst>
            <pc:docMk/>
            <pc:sldMk cId="831340725" sldId="278"/>
            <ac:picMk id="5" creationId="{F7FB27A6-A1A1-428A-970B-5516CCB8BE06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0T16:03:18.062" v="2466" actId="478"/>
        <pc:sldMkLst>
          <pc:docMk/>
          <pc:sldMk cId="1092179425" sldId="279"/>
        </pc:sldMkLst>
        <pc:spChg chg="mod">
          <ac:chgData name="김형준" userId="bb9b3700-74a5-4d4e-82ff-052c17e48210" providerId="ADAL" clId="{0955CD33-B862-4AA4-9250-3D46A478DB22}" dt="2021-10-30T15:58:30.922" v="2380" actId="20577"/>
          <ac:spMkLst>
            <pc:docMk/>
            <pc:sldMk cId="1092179425" sldId="279"/>
            <ac:spMk id="2" creationId="{43925CDA-3198-40D1-91A1-8DE5AEA90B7B}"/>
          </ac:spMkLst>
        </pc:spChg>
        <pc:spChg chg="del mod">
          <ac:chgData name="김형준" userId="bb9b3700-74a5-4d4e-82ff-052c17e48210" providerId="ADAL" clId="{0955CD33-B862-4AA4-9250-3D46A478DB22}" dt="2021-10-30T16:00:52.068" v="2391"/>
          <ac:spMkLst>
            <pc:docMk/>
            <pc:sldMk cId="1092179425" sldId="279"/>
            <ac:spMk id="8" creationId="{C039E74B-AB80-42AA-B1FD-4DA59549CB34}"/>
          </ac:spMkLst>
        </pc:spChg>
        <pc:spChg chg="del">
          <ac:chgData name="김형준" userId="bb9b3700-74a5-4d4e-82ff-052c17e48210" providerId="ADAL" clId="{0955CD33-B862-4AA4-9250-3D46A478DB22}" dt="2021-10-30T15:58:33.869" v="2383" actId="478"/>
          <ac:spMkLst>
            <pc:docMk/>
            <pc:sldMk cId="1092179425" sldId="279"/>
            <ac:spMk id="9" creationId="{EF44B37E-071A-49FC-BE96-651951AD087D}"/>
          </ac:spMkLst>
        </pc:spChg>
        <pc:spChg chg="add del mod">
          <ac:chgData name="김형준" userId="bb9b3700-74a5-4d4e-82ff-052c17e48210" providerId="ADAL" clId="{0955CD33-B862-4AA4-9250-3D46A478DB22}" dt="2021-10-30T16:02:35.244" v="2403"/>
          <ac:spMkLst>
            <pc:docMk/>
            <pc:sldMk cId="1092179425" sldId="279"/>
            <ac:spMk id="11" creationId="{0BEC4BDB-E9CD-40AC-B41C-7B22B01346EE}"/>
          </ac:spMkLst>
        </pc:spChg>
        <pc:spChg chg="add del mod">
          <ac:chgData name="김형준" userId="bb9b3700-74a5-4d4e-82ff-052c17e48210" providerId="ADAL" clId="{0955CD33-B862-4AA4-9250-3D46A478DB22}" dt="2021-10-30T16:02:35.245" v="2405"/>
          <ac:spMkLst>
            <pc:docMk/>
            <pc:sldMk cId="1092179425" sldId="279"/>
            <ac:spMk id="12" creationId="{14438410-FD78-43D2-934A-F5A5570F673D}"/>
          </ac:spMkLst>
        </pc:spChg>
        <pc:spChg chg="add del mod">
          <ac:chgData name="김형준" userId="bb9b3700-74a5-4d4e-82ff-052c17e48210" providerId="ADAL" clId="{0955CD33-B862-4AA4-9250-3D46A478DB22}" dt="2021-10-30T16:03:18.062" v="2466" actId="478"/>
          <ac:spMkLst>
            <pc:docMk/>
            <pc:sldMk cId="1092179425" sldId="279"/>
            <ac:spMk id="13" creationId="{5F446DF2-E6D8-4ACD-87ED-D0E036B94589}"/>
          </ac:spMkLst>
        </pc:spChg>
        <pc:picChg chg="add del mod">
          <ac:chgData name="김형준" userId="bb9b3700-74a5-4d4e-82ff-052c17e48210" providerId="ADAL" clId="{0955CD33-B862-4AA4-9250-3D46A478DB22}" dt="2021-10-30T15:59:06.953" v="2389" actId="478"/>
          <ac:picMkLst>
            <pc:docMk/>
            <pc:sldMk cId="1092179425" sldId="279"/>
            <ac:picMk id="4" creationId="{911D77D6-927F-42E2-8E46-61336F90500E}"/>
          </ac:picMkLst>
        </pc:picChg>
        <pc:picChg chg="del mod">
          <ac:chgData name="김형준" userId="bb9b3700-74a5-4d4e-82ff-052c17e48210" providerId="ADAL" clId="{0955CD33-B862-4AA4-9250-3D46A478DB22}" dt="2021-10-30T15:58:32.367" v="2382" actId="478"/>
          <ac:picMkLst>
            <pc:docMk/>
            <pc:sldMk cId="1092179425" sldId="279"/>
            <ac:picMk id="5" creationId="{F7FB27A6-A1A1-428A-970B-5516CCB8BE06}"/>
          </ac:picMkLst>
        </pc:picChg>
        <pc:picChg chg="add mod">
          <ac:chgData name="김형준" userId="bb9b3700-74a5-4d4e-82ff-052c17e48210" providerId="ADAL" clId="{0955CD33-B862-4AA4-9250-3D46A478DB22}" dt="2021-10-30T16:02:38.863" v="2406" actId="1076"/>
          <ac:picMkLst>
            <pc:docMk/>
            <pc:sldMk cId="1092179425" sldId="279"/>
            <ac:picMk id="10" creationId="{B0163929-882A-4EB5-9CE1-CBD26B7A1925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0T16:01:08.797" v="2397" actId="1076"/>
        <pc:sldMkLst>
          <pc:docMk/>
          <pc:sldMk cId="464181101" sldId="280"/>
        </pc:sldMkLst>
        <pc:spChg chg="add del mod">
          <ac:chgData name="김형준" userId="bb9b3700-74a5-4d4e-82ff-052c17e48210" providerId="ADAL" clId="{0955CD33-B862-4AA4-9250-3D46A478DB22}" dt="2021-10-30T16:01:03.681" v="2395"/>
          <ac:spMkLst>
            <pc:docMk/>
            <pc:sldMk cId="464181101" sldId="280"/>
            <ac:spMk id="4" creationId="{2D802BDD-CEAD-491B-9E60-6D221228DE95}"/>
          </ac:spMkLst>
        </pc:spChg>
        <pc:picChg chg="add mod">
          <ac:chgData name="김형준" userId="bb9b3700-74a5-4d4e-82ff-052c17e48210" providerId="ADAL" clId="{0955CD33-B862-4AA4-9250-3D46A478DB22}" dt="2021-10-30T16:01:08.797" v="2397" actId="1076"/>
          <ac:picMkLst>
            <pc:docMk/>
            <pc:sldMk cId="464181101" sldId="280"/>
            <ac:picMk id="7" creationId="{4D1A379D-EDE9-4099-BCF7-0C50CEE8CAC4}"/>
          </ac:picMkLst>
        </pc:picChg>
        <pc:picChg chg="del">
          <ac:chgData name="김형준" userId="bb9b3700-74a5-4d4e-82ff-052c17e48210" providerId="ADAL" clId="{0955CD33-B862-4AA4-9250-3D46A478DB22}" dt="2021-10-30T16:01:01.084" v="2394" actId="478"/>
          <ac:picMkLst>
            <pc:docMk/>
            <pc:sldMk cId="464181101" sldId="280"/>
            <ac:picMk id="10" creationId="{B0163929-882A-4EB5-9CE1-CBD26B7A1925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0-31T01:48:28.003" v="3173" actId="20577"/>
        <pc:sldMkLst>
          <pc:docMk/>
          <pc:sldMk cId="3203607546" sldId="281"/>
        </pc:sldMkLst>
        <pc:spChg chg="mod">
          <ac:chgData name="김형준" userId="bb9b3700-74a5-4d4e-82ff-052c17e48210" providerId="ADAL" clId="{0955CD33-B862-4AA4-9250-3D46A478DB22}" dt="2021-10-31T01:47:59.372" v="3171"/>
          <ac:spMkLst>
            <pc:docMk/>
            <pc:sldMk cId="3203607546" sldId="281"/>
            <ac:spMk id="2" creationId="{43925CDA-3198-40D1-91A1-8DE5AEA90B7B}"/>
          </ac:spMkLst>
        </pc:spChg>
        <pc:spChg chg="add del">
          <ac:chgData name="김형준" userId="bb9b3700-74a5-4d4e-82ff-052c17e48210" providerId="ADAL" clId="{0955CD33-B862-4AA4-9250-3D46A478DB22}" dt="2021-10-30T16:12:46.041" v="2581"/>
          <ac:spMkLst>
            <pc:docMk/>
            <pc:sldMk cId="3203607546" sldId="281"/>
            <ac:spMk id="3" creationId="{787AF8EC-E2F6-4531-BBAD-C70773D93B7C}"/>
          </ac:spMkLst>
        </pc:spChg>
        <pc:spChg chg="add del">
          <ac:chgData name="김형준" userId="bb9b3700-74a5-4d4e-82ff-052c17e48210" providerId="ADAL" clId="{0955CD33-B862-4AA4-9250-3D46A478DB22}" dt="2021-10-31T01:28:25.557" v="3011"/>
          <ac:spMkLst>
            <pc:docMk/>
            <pc:sldMk cId="3203607546" sldId="281"/>
            <ac:spMk id="3" creationId="{BB76AA86-69A9-428D-AB15-5F86E6BC678E}"/>
          </ac:spMkLst>
        </pc:spChg>
        <pc:spChg chg="add del">
          <ac:chgData name="김형준" userId="bb9b3700-74a5-4d4e-82ff-052c17e48210" providerId="ADAL" clId="{0955CD33-B862-4AA4-9250-3D46A478DB22}" dt="2021-10-30T16:13:53.808" v="2713"/>
          <ac:spMkLst>
            <pc:docMk/>
            <pc:sldMk cId="3203607546" sldId="281"/>
            <ac:spMk id="4" creationId="{AA979871-8C8B-4314-9FC0-1588F22511F9}"/>
          </ac:spMkLst>
        </pc:spChg>
        <pc:spChg chg="mod">
          <ac:chgData name="김형준" userId="bb9b3700-74a5-4d4e-82ff-052c17e48210" providerId="ADAL" clId="{0955CD33-B862-4AA4-9250-3D46A478DB22}" dt="2021-10-31T01:48:28.003" v="3173" actId="20577"/>
          <ac:spMkLst>
            <pc:docMk/>
            <pc:sldMk cId="3203607546" sldId="281"/>
            <ac:spMk id="5" creationId="{FCA19B92-DAD5-4946-BB3F-E5BDB0342CD3}"/>
          </ac:spMkLst>
        </pc:spChg>
      </pc:sldChg>
      <pc:sldChg chg="modSp mod">
        <pc:chgData name="김형준" userId="bb9b3700-74a5-4d4e-82ff-052c17e48210" providerId="ADAL" clId="{0955CD33-B862-4AA4-9250-3D46A478DB22}" dt="2021-11-01T14:54:28.386" v="11919" actId="20577"/>
        <pc:sldMkLst>
          <pc:docMk/>
          <pc:sldMk cId="1459890435" sldId="285"/>
        </pc:sldMkLst>
        <pc:spChg chg="mod">
          <ac:chgData name="김형준" userId="bb9b3700-74a5-4d4e-82ff-052c17e48210" providerId="ADAL" clId="{0955CD33-B862-4AA4-9250-3D46A478DB22}" dt="2021-11-01T14:54:28.386" v="11919" actId="20577"/>
          <ac:spMkLst>
            <pc:docMk/>
            <pc:sldMk cId="1459890435" sldId="285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0955CD33-B862-4AA4-9250-3D46A478DB22}" dt="2021-11-01T15:27:04.758" v="13613" actId="20577"/>
        <pc:sldMkLst>
          <pc:docMk/>
          <pc:sldMk cId="734833760" sldId="287"/>
        </pc:sldMkLst>
        <pc:spChg chg="mod">
          <ac:chgData name="김형준" userId="bb9b3700-74a5-4d4e-82ff-052c17e48210" providerId="ADAL" clId="{0955CD33-B862-4AA4-9250-3D46A478DB22}" dt="2021-11-01T15:27:04.758" v="13613" actId="20577"/>
          <ac:spMkLst>
            <pc:docMk/>
            <pc:sldMk cId="734833760" sldId="287"/>
            <ac:spMk id="8" creationId="{C039E74B-AB80-42AA-B1FD-4DA59549CB34}"/>
          </ac:spMkLst>
        </pc:spChg>
      </pc:sldChg>
      <pc:sldChg chg="modSp mod">
        <pc:chgData name="김형준" userId="bb9b3700-74a5-4d4e-82ff-052c17e48210" providerId="ADAL" clId="{0955CD33-B862-4AA4-9250-3D46A478DB22}" dt="2021-11-01T15:09:43.753" v="12879"/>
        <pc:sldMkLst>
          <pc:docMk/>
          <pc:sldMk cId="2887171818" sldId="289"/>
        </pc:sldMkLst>
        <pc:spChg chg="mod">
          <ac:chgData name="김형준" userId="bb9b3700-74a5-4d4e-82ff-052c17e48210" providerId="ADAL" clId="{0955CD33-B862-4AA4-9250-3D46A478DB22}" dt="2021-11-01T15:09:43.753" v="12879"/>
          <ac:spMkLst>
            <pc:docMk/>
            <pc:sldMk cId="2887171818" sldId="289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0955CD33-B862-4AA4-9250-3D46A478DB22}" dt="2021-11-01T15:09:52.601" v="12880" actId="1076"/>
        <pc:sldMkLst>
          <pc:docMk/>
          <pc:sldMk cId="4284257961" sldId="290"/>
        </pc:sldMkLst>
        <pc:spChg chg="mod">
          <ac:chgData name="김형준" userId="bb9b3700-74a5-4d4e-82ff-052c17e48210" providerId="ADAL" clId="{0955CD33-B862-4AA4-9250-3D46A478DB22}" dt="2021-11-01T15:08:49.838" v="12858" actId="1076"/>
          <ac:spMkLst>
            <pc:docMk/>
            <pc:sldMk cId="4284257961" sldId="290"/>
            <ac:spMk id="9" creationId="{ABCDFCD0-CA23-4339-B3C2-C0BF690D4FAC}"/>
          </ac:spMkLst>
        </pc:spChg>
        <pc:spChg chg="mod">
          <ac:chgData name="김형준" userId="bb9b3700-74a5-4d4e-82ff-052c17e48210" providerId="ADAL" clId="{0955CD33-B862-4AA4-9250-3D46A478DB22}" dt="2021-11-01T15:09:52.601" v="12880" actId="1076"/>
          <ac:spMkLst>
            <pc:docMk/>
            <pc:sldMk cId="4284257961" sldId="290"/>
            <ac:spMk id="10" creationId="{84CE08E9-EB5F-4533-A457-DBB10BB264F7}"/>
          </ac:spMkLst>
        </pc:spChg>
        <pc:picChg chg="add mod">
          <ac:chgData name="김형준" userId="bb9b3700-74a5-4d4e-82ff-052c17e48210" providerId="ADAL" clId="{0955CD33-B862-4AA4-9250-3D46A478DB22}" dt="2021-11-01T15:08:44.859" v="12856" actId="1076"/>
          <ac:picMkLst>
            <pc:docMk/>
            <pc:sldMk cId="4284257961" sldId="290"/>
            <ac:picMk id="4" creationId="{06E4FE7E-5372-41A7-93D8-F83213BFC18A}"/>
          </ac:picMkLst>
        </pc:picChg>
        <pc:picChg chg="del">
          <ac:chgData name="김형준" userId="bb9b3700-74a5-4d4e-82ff-052c17e48210" providerId="ADAL" clId="{0955CD33-B862-4AA4-9250-3D46A478DB22}" dt="2021-11-01T15:07:40.647" v="12844" actId="478"/>
          <ac:picMkLst>
            <pc:docMk/>
            <pc:sldMk cId="4284257961" sldId="290"/>
            <ac:picMk id="5" creationId="{30529B84-2960-4CC5-8CE4-D6718446415E}"/>
          </ac:picMkLst>
        </pc:picChg>
        <pc:picChg chg="add mod">
          <ac:chgData name="김형준" userId="bb9b3700-74a5-4d4e-82ff-052c17e48210" providerId="ADAL" clId="{0955CD33-B862-4AA4-9250-3D46A478DB22}" dt="2021-11-01T15:08:40.512" v="12854" actId="14100"/>
          <ac:picMkLst>
            <pc:docMk/>
            <pc:sldMk cId="4284257961" sldId="290"/>
            <ac:picMk id="11" creationId="{BD76DE9D-ED1E-4C1F-9706-8286D87D28C5}"/>
          </ac:picMkLst>
        </pc:picChg>
        <pc:picChg chg="del">
          <ac:chgData name="김형준" userId="bb9b3700-74a5-4d4e-82ff-052c17e48210" providerId="ADAL" clId="{0955CD33-B862-4AA4-9250-3D46A478DB22}" dt="2021-11-01T15:07:40.328" v="12843" actId="478"/>
          <ac:picMkLst>
            <pc:docMk/>
            <pc:sldMk cId="4284257961" sldId="290"/>
            <ac:picMk id="12" creationId="{FAB90314-F892-465C-B6D4-D91F670B15AC}"/>
          </ac:picMkLst>
        </pc:picChg>
      </pc:sldChg>
      <pc:sldChg chg="modSp mod">
        <pc:chgData name="김형준" userId="bb9b3700-74a5-4d4e-82ff-052c17e48210" providerId="ADAL" clId="{0955CD33-B862-4AA4-9250-3D46A478DB22}" dt="2021-11-01T15:14:58.048" v="13038" actId="113"/>
        <pc:sldMkLst>
          <pc:docMk/>
          <pc:sldMk cId="3362186132" sldId="291"/>
        </pc:sldMkLst>
        <pc:spChg chg="mod">
          <ac:chgData name="김형준" userId="bb9b3700-74a5-4d4e-82ff-052c17e48210" providerId="ADAL" clId="{0955CD33-B862-4AA4-9250-3D46A478DB22}" dt="2021-11-01T15:14:58.048" v="13038" actId="113"/>
          <ac:spMkLst>
            <pc:docMk/>
            <pc:sldMk cId="3362186132" sldId="291"/>
            <ac:spMk id="8" creationId="{C039E74B-AB80-42AA-B1FD-4DA59549CB34}"/>
          </ac:spMkLst>
        </pc:spChg>
      </pc:sldChg>
      <pc:sldChg chg="addSp delSp modSp mod">
        <pc:chgData name="김형준" userId="bb9b3700-74a5-4d4e-82ff-052c17e48210" providerId="ADAL" clId="{0955CD33-B862-4AA4-9250-3D46A478DB22}" dt="2021-11-01T15:19:13.001" v="13413" actId="1076"/>
        <pc:sldMkLst>
          <pc:docMk/>
          <pc:sldMk cId="1793949128" sldId="292"/>
        </pc:sldMkLst>
        <pc:spChg chg="mod">
          <ac:chgData name="김형준" userId="bb9b3700-74a5-4d4e-82ff-052c17e48210" providerId="ADAL" clId="{0955CD33-B862-4AA4-9250-3D46A478DB22}" dt="2021-11-01T15:19:11.153" v="13412" actId="1076"/>
          <ac:spMkLst>
            <pc:docMk/>
            <pc:sldMk cId="1793949128" sldId="292"/>
            <ac:spMk id="9" creationId="{6E18F27B-FC71-4404-B6F0-6BC0C690F983}"/>
          </ac:spMkLst>
        </pc:spChg>
        <pc:spChg chg="mod">
          <ac:chgData name="김형준" userId="bb9b3700-74a5-4d4e-82ff-052c17e48210" providerId="ADAL" clId="{0955CD33-B862-4AA4-9250-3D46A478DB22}" dt="2021-11-01T15:19:05.933" v="13410" actId="1076"/>
          <ac:spMkLst>
            <pc:docMk/>
            <pc:sldMk cId="1793949128" sldId="292"/>
            <ac:spMk id="10" creationId="{A462FA02-6078-439A-8938-16A120D2C850}"/>
          </ac:spMkLst>
        </pc:spChg>
        <pc:picChg chg="add del mod">
          <ac:chgData name="김형준" userId="bb9b3700-74a5-4d4e-82ff-052c17e48210" providerId="ADAL" clId="{0955CD33-B862-4AA4-9250-3D46A478DB22}" dt="2021-11-01T14:18:49.078" v="10575" actId="478"/>
          <ac:picMkLst>
            <pc:docMk/>
            <pc:sldMk cId="1793949128" sldId="292"/>
            <ac:picMk id="4" creationId="{CC37FFD0-4B19-44F5-949B-F022B77E5242}"/>
          </ac:picMkLst>
        </pc:picChg>
        <pc:picChg chg="del">
          <ac:chgData name="김형준" userId="bb9b3700-74a5-4d4e-82ff-052c17e48210" providerId="ADAL" clId="{0955CD33-B862-4AA4-9250-3D46A478DB22}" dt="2021-11-01T14:16:38.516" v="10569" actId="478"/>
          <ac:picMkLst>
            <pc:docMk/>
            <pc:sldMk cId="1793949128" sldId="292"/>
            <ac:picMk id="5" creationId="{FEE13CE7-6C0C-4571-817D-B4EA48B88A57}"/>
          </ac:picMkLst>
        </pc:picChg>
        <pc:picChg chg="add mod">
          <ac:chgData name="김형준" userId="bb9b3700-74a5-4d4e-82ff-052c17e48210" providerId="ADAL" clId="{0955CD33-B862-4AA4-9250-3D46A478DB22}" dt="2021-11-01T15:19:02.764" v="13409" actId="1076"/>
          <ac:picMkLst>
            <pc:docMk/>
            <pc:sldMk cId="1793949128" sldId="292"/>
            <ac:picMk id="11" creationId="{63318494-2519-494E-BEFB-6084110AFBA3}"/>
          </ac:picMkLst>
        </pc:picChg>
        <pc:picChg chg="del">
          <ac:chgData name="김형준" userId="bb9b3700-74a5-4d4e-82ff-052c17e48210" providerId="ADAL" clId="{0955CD33-B862-4AA4-9250-3D46A478DB22}" dt="2021-11-01T14:16:38.293" v="10568" actId="478"/>
          <ac:picMkLst>
            <pc:docMk/>
            <pc:sldMk cId="1793949128" sldId="292"/>
            <ac:picMk id="12" creationId="{9D7766F7-342C-4E9A-9A84-D7B6FF762B55}"/>
          </ac:picMkLst>
        </pc:picChg>
        <pc:picChg chg="add mod">
          <ac:chgData name="김형준" userId="bb9b3700-74a5-4d4e-82ff-052c17e48210" providerId="ADAL" clId="{0955CD33-B862-4AA4-9250-3D46A478DB22}" dt="2021-11-01T15:19:13.001" v="13413" actId="1076"/>
          <ac:picMkLst>
            <pc:docMk/>
            <pc:sldMk cId="1793949128" sldId="292"/>
            <ac:picMk id="14" creationId="{B47F6116-8658-4177-B8B0-1BC155850007}"/>
          </ac:picMkLst>
        </pc:picChg>
      </pc:sldChg>
      <pc:sldChg chg="addSp delSp modSp mod">
        <pc:chgData name="김형준" userId="bb9b3700-74a5-4d4e-82ff-052c17e48210" providerId="ADAL" clId="{0955CD33-B862-4AA4-9250-3D46A478DB22}" dt="2021-10-31T16:36:21.360" v="10557" actId="113"/>
        <pc:sldMkLst>
          <pc:docMk/>
          <pc:sldMk cId="2551557454" sldId="293"/>
        </pc:sldMkLst>
        <pc:spChg chg="mod">
          <ac:chgData name="김형준" userId="bb9b3700-74a5-4d4e-82ff-052c17e48210" providerId="ADAL" clId="{0955CD33-B862-4AA4-9250-3D46A478DB22}" dt="2021-10-31T16:36:21.360" v="10557" actId="113"/>
          <ac:spMkLst>
            <pc:docMk/>
            <pc:sldMk cId="2551557454" sldId="293"/>
            <ac:spMk id="8" creationId="{C039E74B-AB80-42AA-B1FD-4DA59549CB34}"/>
          </ac:spMkLst>
        </pc:spChg>
        <pc:spChg chg="add mod">
          <ac:chgData name="김형준" userId="bb9b3700-74a5-4d4e-82ff-052c17e48210" providerId="ADAL" clId="{0955CD33-B862-4AA4-9250-3D46A478DB22}" dt="2021-10-31T15:02:04.731" v="6142" actId="1076"/>
          <ac:spMkLst>
            <pc:docMk/>
            <pc:sldMk cId="2551557454" sldId="293"/>
            <ac:spMk id="9" creationId="{355DE909-3F5B-4D7D-8482-AB4A5715BCE6}"/>
          </ac:spMkLst>
        </pc:spChg>
        <pc:picChg chg="add del mod">
          <ac:chgData name="김형준" userId="bb9b3700-74a5-4d4e-82ff-052c17e48210" providerId="ADAL" clId="{0955CD33-B862-4AA4-9250-3D46A478DB22}" dt="2021-10-31T14:49:14.593" v="4351" actId="478"/>
          <ac:picMkLst>
            <pc:docMk/>
            <pc:sldMk cId="2551557454" sldId="293"/>
            <ac:picMk id="4" creationId="{E57F7071-7BC7-4D4B-9222-C9EAB1D2B324}"/>
          </ac:picMkLst>
        </pc:picChg>
        <pc:picChg chg="add mod">
          <ac:chgData name="김형준" userId="bb9b3700-74a5-4d4e-82ff-052c17e48210" providerId="ADAL" clId="{0955CD33-B862-4AA4-9250-3D46A478DB22}" dt="2021-10-31T15:02:02.908" v="6141" actId="1076"/>
          <ac:picMkLst>
            <pc:docMk/>
            <pc:sldMk cId="2551557454" sldId="293"/>
            <ac:picMk id="7" creationId="{8A860104-BB0B-4184-AFD7-477AB69B0F29}"/>
          </ac:picMkLst>
        </pc:picChg>
      </pc:sldChg>
      <pc:sldChg chg="modSp mod">
        <pc:chgData name="김형준" userId="bb9b3700-74a5-4d4e-82ff-052c17e48210" providerId="ADAL" clId="{0955CD33-B862-4AA4-9250-3D46A478DB22}" dt="2021-11-01T15:33:24.488" v="13693" actId="207"/>
        <pc:sldMkLst>
          <pc:docMk/>
          <pc:sldMk cId="1236398935" sldId="294"/>
        </pc:sldMkLst>
        <pc:spChg chg="mod">
          <ac:chgData name="김형준" userId="bb9b3700-74a5-4d4e-82ff-052c17e48210" providerId="ADAL" clId="{0955CD33-B862-4AA4-9250-3D46A478DB22}" dt="2021-10-31T14:26:17.767" v="4266" actId="1076"/>
          <ac:spMkLst>
            <pc:docMk/>
            <pc:sldMk cId="1236398935" sldId="294"/>
            <ac:spMk id="7" creationId="{EF6E2536-A257-4C2F-B533-DE4328162E12}"/>
          </ac:spMkLst>
        </pc:spChg>
        <pc:spChg chg="mod">
          <ac:chgData name="김형준" userId="bb9b3700-74a5-4d4e-82ff-052c17e48210" providerId="ADAL" clId="{0955CD33-B862-4AA4-9250-3D46A478DB22}" dt="2021-11-01T15:33:24.488" v="13693" actId="207"/>
          <ac:spMkLst>
            <pc:docMk/>
            <pc:sldMk cId="1236398935" sldId="294"/>
            <ac:spMk id="8" creationId="{C039E74B-AB80-42AA-B1FD-4DA59549CB34}"/>
          </ac:spMkLst>
        </pc:spChg>
        <pc:graphicFrameChg chg="mod modGraphic">
          <ac:chgData name="김형준" userId="bb9b3700-74a5-4d4e-82ff-052c17e48210" providerId="ADAL" clId="{0955CD33-B862-4AA4-9250-3D46A478DB22}" dt="2021-10-31T14:26:31.399" v="4270" actId="1076"/>
          <ac:graphicFrameMkLst>
            <pc:docMk/>
            <pc:sldMk cId="1236398935" sldId="294"/>
            <ac:graphicFrameMk id="4" creationId="{69EAB7E3-B5B8-40A9-BE18-7C49A6D3596D}"/>
          </ac:graphicFrameMkLst>
        </pc:graphicFrameChg>
      </pc:sldChg>
      <pc:sldChg chg="modSp mod">
        <pc:chgData name="김형준" userId="bb9b3700-74a5-4d4e-82ff-052c17e48210" providerId="ADAL" clId="{0955CD33-B862-4AA4-9250-3D46A478DB22}" dt="2021-11-01T15:33:58.732" v="13696" actId="113"/>
        <pc:sldMkLst>
          <pc:docMk/>
          <pc:sldMk cId="4099063749" sldId="295"/>
        </pc:sldMkLst>
        <pc:spChg chg="mod">
          <ac:chgData name="김형준" userId="bb9b3700-74a5-4d4e-82ff-052c17e48210" providerId="ADAL" clId="{0955CD33-B862-4AA4-9250-3D46A478DB22}" dt="2021-11-01T15:33:58.732" v="13696" actId="113"/>
          <ac:spMkLst>
            <pc:docMk/>
            <pc:sldMk cId="4099063749" sldId="295"/>
            <ac:spMk id="39" creationId="{F2A270F5-24C7-4050-A351-51FABB75365D}"/>
          </ac:spMkLst>
        </pc:spChg>
      </pc:sldChg>
      <pc:sldChg chg="modSp mod">
        <pc:chgData name="김형준" userId="bb9b3700-74a5-4d4e-82ff-052c17e48210" providerId="ADAL" clId="{0955CD33-B862-4AA4-9250-3D46A478DB22}" dt="2021-11-01T15:34:05.370" v="13697"/>
        <pc:sldMkLst>
          <pc:docMk/>
          <pc:sldMk cId="1904171661" sldId="296"/>
        </pc:sldMkLst>
        <pc:spChg chg="mod">
          <ac:chgData name="김형준" userId="bb9b3700-74a5-4d4e-82ff-052c17e48210" providerId="ADAL" clId="{0955CD33-B862-4AA4-9250-3D46A478DB22}" dt="2021-11-01T15:34:05.370" v="13697"/>
          <ac:spMkLst>
            <pc:docMk/>
            <pc:sldMk cId="1904171661" sldId="296"/>
            <ac:spMk id="39" creationId="{F2A270F5-24C7-4050-A351-51FABB75365D}"/>
          </ac:spMkLst>
        </pc:spChg>
      </pc:sldChg>
      <pc:sldChg chg="addSp modSp mod">
        <pc:chgData name="김형준" userId="bb9b3700-74a5-4d4e-82ff-052c17e48210" providerId="ADAL" clId="{0955CD33-B862-4AA4-9250-3D46A478DB22}" dt="2021-10-31T14:22:47.621" v="4114" actId="14100"/>
        <pc:sldMkLst>
          <pc:docMk/>
          <pc:sldMk cId="1540463675" sldId="305"/>
        </pc:sldMkLst>
        <pc:spChg chg="mod">
          <ac:chgData name="김형준" userId="bb9b3700-74a5-4d4e-82ff-052c17e48210" providerId="ADAL" clId="{0955CD33-B862-4AA4-9250-3D46A478DB22}" dt="2021-10-31T14:16:41.908" v="3971" actId="20577"/>
          <ac:spMkLst>
            <pc:docMk/>
            <pc:sldMk cId="1540463675" sldId="305"/>
            <ac:spMk id="8" creationId="{C039E74B-AB80-42AA-B1FD-4DA59549CB34}"/>
          </ac:spMkLst>
        </pc:spChg>
        <pc:spChg chg="add mod">
          <ac:chgData name="김형준" userId="bb9b3700-74a5-4d4e-82ff-052c17e48210" providerId="ADAL" clId="{0955CD33-B862-4AA4-9250-3D46A478DB22}" dt="2021-10-31T14:22:47.621" v="4114" actId="14100"/>
          <ac:spMkLst>
            <pc:docMk/>
            <pc:sldMk cId="1540463675" sldId="305"/>
            <ac:spMk id="24" creationId="{468BD08F-B640-40C4-8A0B-E6FDEABA45ED}"/>
          </ac:spMkLst>
        </pc:spChg>
      </pc:sldChg>
      <pc:sldChg chg="addSp modSp mod">
        <pc:chgData name="김형준" userId="bb9b3700-74a5-4d4e-82ff-052c17e48210" providerId="ADAL" clId="{0955CD33-B862-4AA4-9250-3D46A478DB22}" dt="2021-10-31T14:14:31.438" v="3934" actId="20577"/>
        <pc:sldMkLst>
          <pc:docMk/>
          <pc:sldMk cId="1162083142" sldId="306"/>
        </pc:sldMkLst>
        <pc:spChg chg="mod">
          <ac:chgData name="김형준" userId="bb9b3700-74a5-4d4e-82ff-052c17e48210" providerId="ADAL" clId="{0955CD33-B862-4AA4-9250-3D46A478DB22}" dt="2021-10-31T14:14:15.605" v="3932" actId="20577"/>
          <ac:spMkLst>
            <pc:docMk/>
            <pc:sldMk cId="1162083142" sldId="306"/>
            <ac:spMk id="8" creationId="{C039E74B-AB80-42AA-B1FD-4DA59549CB34}"/>
          </ac:spMkLst>
        </pc:spChg>
        <pc:spChg chg="add mod">
          <ac:chgData name="김형준" userId="bb9b3700-74a5-4d4e-82ff-052c17e48210" providerId="ADAL" clId="{0955CD33-B862-4AA4-9250-3D46A478DB22}" dt="2021-10-31T14:14:31.438" v="3934" actId="20577"/>
          <ac:spMkLst>
            <pc:docMk/>
            <pc:sldMk cId="1162083142" sldId="306"/>
            <ac:spMk id="24" creationId="{AAF738BC-E9E4-4734-9609-599488248809}"/>
          </ac:spMkLst>
        </pc:spChg>
        <pc:spChg chg="mod">
          <ac:chgData name="김형준" userId="bb9b3700-74a5-4d4e-82ff-052c17e48210" providerId="ADAL" clId="{0955CD33-B862-4AA4-9250-3D46A478DB22}" dt="2021-10-31T14:14:09.907" v="3930" actId="1076"/>
          <ac:spMkLst>
            <pc:docMk/>
            <pc:sldMk cId="1162083142" sldId="306"/>
            <ac:spMk id="28" creationId="{7E14333E-A99D-4881-A6D6-E5CDFDFB1591}"/>
          </ac:spMkLst>
        </pc:spChg>
      </pc:sldChg>
      <pc:sldChg chg="addSp delSp modSp add mod">
        <pc:chgData name="김형준" userId="bb9b3700-74a5-4d4e-82ff-052c17e48210" providerId="ADAL" clId="{0955CD33-B862-4AA4-9250-3D46A478DB22}" dt="2021-10-31T14:16:26.118" v="3970" actId="1076"/>
        <pc:sldMkLst>
          <pc:docMk/>
          <pc:sldMk cId="3554843131" sldId="307"/>
        </pc:sldMkLst>
        <pc:spChg chg="mod">
          <ac:chgData name="김형준" userId="bb9b3700-74a5-4d4e-82ff-052c17e48210" providerId="ADAL" clId="{0955CD33-B862-4AA4-9250-3D46A478DB22}" dt="2021-10-31T14:15:25.309" v="3957"/>
          <ac:spMkLst>
            <pc:docMk/>
            <pc:sldMk cId="3554843131" sldId="307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0-31T14:16:26.118" v="3970" actId="1076"/>
          <ac:spMkLst>
            <pc:docMk/>
            <pc:sldMk cId="3554843131" sldId="307"/>
            <ac:spMk id="26" creationId="{739D36F4-1270-47A4-9E87-B0BA4827E184}"/>
          </ac:spMkLst>
        </pc:spChg>
        <pc:picChg chg="del">
          <ac:chgData name="김형준" userId="bb9b3700-74a5-4d4e-82ff-052c17e48210" providerId="ADAL" clId="{0955CD33-B862-4AA4-9250-3D46A478DB22}" dt="2021-10-31T13:56:55.678" v="3745" actId="478"/>
          <ac:picMkLst>
            <pc:docMk/>
            <pc:sldMk cId="3554843131" sldId="307"/>
            <ac:picMk id="4" creationId="{1E1B4F35-6526-4C33-8FA8-E722CA4537E7}"/>
          </ac:picMkLst>
        </pc:picChg>
        <pc:picChg chg="add mod">
          <ac:chgData name="김형준" userId="bb9b3700-74a5-4d4e-82ff-052c17e48210" providerId="ADAL" clId="{0955CD33-B862-4AA4-9250-3D46A478DB22}" dt="2021-10-31T14:16:22.808" v="3969" actId="1076"/>
          <ac:picMkLst>
            <pc:docMk/>
            <pc:sldMk cId="3554843131" sldId="307"/>
            <ac:picMk id="5" creationId="{1FEC0685-7A29-40DD-8F3E-3C60E64D29E7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1T14:21:45.113" v="4055" actId="1076"/>
        <pc:sldMkLst>
          <pc:docMk/>
          <pc:sldMk cId="2647171748" sldId="308"/>
        </pc:sldMkLst>
        <pc:spChg chg="mod">
          <ac:chgData name="김형준" userId="bb9b3700-74a5-4d4e-82ff-052c17e48210" providerId="ADAL" clId="{0955CD33-B862-4AA4-9250-3D46A478DB22}" dt="2021-10-31T14:19:20.016" v="3989" actId="20577"/>
          <ac:spMkLst>
            <pc:docMk/>
            <pc:sldMk cId="2647171748" sldId="308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0-31T14:21:45.113" v="4055" actId="1076"/>
          <ac:spMkLst>
            <pc:docMk/>
            <pc:sldMk cId="2647171748" sldId="308"/>
            <ac:spMk id="29" creationId="{5F42125D-189B-4C9A-94AE-88CE4E1447B0}"/>
          </ac:spMkLst>
        </pc:spChg>
        <pc:picChg chg="del">
          <ac:chgData name="김형준" userId="bb9b3700-74a5-4d4e-82ff-052c17e48210" providerId="ADAL" clId="{0955CD33-B862-4AA4-9250-3D46A478DB22}" dt="2021-10-31T14:19:34.954" v="3993" actId="478"/>
          <ac:picMkLst>
            <pc:docMk/>
            <pc:sldMk cId="2647171748" sldId="308"/>
            <ac:picMk id="4" creationId="{44C1D878-BC15-470D-AB9C-E1B393D4A703}"/>
          </ac:picMkLst>
        </pc:picChg>
        <pc:picChg chg="add mod">
          <ac:chgData name="김형준" userId="bb9b3700-74a5-4d4e-82ff-052c17e48210" providerId="ADAL" clId="{0955CD33-B862-4AA4-9250-3D46A478DB22}" dt="2021-10-31T14:21:41.667" v="4054" actId="1076"/>
          <ac:picMkLst>
            <pc:docMk/>
            <pc:sldMk cId="2647171748" sldId="308"/>
            <ac:picMk id="5" creationId="{94BCD090-30AA-499E-A7FA-2CBB557B32C6}"/>
          </ac:picMkLst>
        </pc:picChg>
      </pc:sldChg>
      <pc:sldChg chg="addSp delSp modSp add del mod">
        <pc:chgData name="김형준" userId="bb9b3700-74a5-4d4e-82ff-052c17e48210" providerId="ADAL" clId="{0955CD33-B862-4AA4-9250-3D46A478DB22}" dt="2021-10-31T15:13:41.969" v="7096" actId="47"/>
        <pc:sldMkLst>
          <pc:docMk/>
          <pc:sldMk cId="3280150851" sldId="309"/>
        </pc:sldMkLst>
        <pc:spChg chg="mod">
          <ac:chgData name="김형준" userId="bb9b3700-74a5-4d4e-82ff-052c17e48210" providerId="ADAL" clId="{0955CD33-B862-4AA4-9250-3D46A478DB22}" dt="2021-10-31T15:10:40.848" v="7057" actId="113"/>
          <ac:spMkLst>
            <pc:docMk/>
            <pc:sldMk cId="3280150851" sldId="309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0-31T15:08:57.380" v="6663" actId="1076"/>
          <ac:spMkLst>
            <pc:docMk/>
            <pc:sldMk cId="3280150851" sldId="309"/>
            <ac:spMk id="9" creationId="{355DE909-3F5B-4D7D-8482-AB4A5715BCE6}"/>
          </ac:spMkLst>
        </pc:spChg>
        <pc:picChg chg="add del mod">
          <ac:chgData name="김형준" userId="bb9b3700-74a5-4d4e-82ff-052c17e48210" providerId="ADAL" clId="{0955CD33-B862-4AA4-9250-3D46A478DB22}" dt="2021-10-31T15:04:13.292" v="6150" actId="478"/>
          <ac:picMkLst>
            <pc:docMk/>
            <pc:sldMk cId="3280150851" sldId="309"/>
            <ac:picMk id="4" creationId="{E56F51E8-1667-4B1F-9A6B-B0DC4A4578D4}"/>
          </ac:picMkLst>
        </pc:picChg>
        <pc:picChg chg="del">
          <ac:chgData name="김형준" userId="bb9b3700-74a5-4d4e-82ff-052c17e48210" providerId="ADAL" clId="{0955CD33-B862-4AA4-9250-3D46A478DB22}" dt="2021-10-31T15:02:38.568" v="6145" actId="478"/>
          <ac:picMkLst>
            <pc:docMk/>
            <pc:sldMk cId="3280150851" sldId="309"/>
            <ac:picMk id="7" creationId="{8A860104-BB0B-4184-AFD7-477AB69B0F29}"/>
          </ac:picMkLst>
        </pc:picChg>
        <pc:picChg chg="add mod">
          <ac:chgData name="김형준" userId="bb9b3700-74a5-4d4e-82ff-052c17e48210" providerId="ADAL" clId="{0955CD33-B862-4AA4-9250-3D46A478DB22}" dt="2021-10-31T15:07:20.378" v="6506" actId="1076"/>
          <ac:picMkLst>
            <pc:docMk/>
            <pc:sldMk cId="3280150851" sldId="309"/>
            <ac:picMk id="10" creationId="{5C3E2DD6-A012-4F97-BD34-A62FC116B9DE}"/>
          </ac:picMkLst>
        </pc:picChg>
      </pc:sldChg>
      <pc:sldChg chg="modSp add mod">
        <pc:chgData name="김형준" userId="bb9b3700-74a5-4d4e-82ff-052c17e48210" providerId="ADAL" clId="{0955CD33-B862-4AA4-9250-3D46A478DB22}" dt="2021-10-31T16:36:15.269" v="10556" actId="113"/>
        <pc:sldMkLst>
          <pc:docMk/>
          <pc:sldMk cId="1678005831" sldId="310"/>
        </pc:sldMkLst>
        <pc:spChg chg="mod">
          <ac:chgData name="김형준" userId="bb9b3700-74a5-4d4e-82ff-052c17e48210" providerId="ADAL" clId="{0955CD33-B862-4AA4-9250-3D46A478DB22}" dt="2021-10-31T16:36:15.269" v="10556" actId="113"/>
          <ac:spMkLst>
            <pc:docMk/>
            <pc:sldMk cId="1678005831" sldId="310"/>
            <ac:spMk id="8" creationId="{C039E74B-AB80-42AA-B1FD-4DA59549CB34}"/>
          </ac:spMkLst>
        </pc:spChg>
      </pc:sldChg>
      <pc:sldChg chg="addSp delSp modSp add mod">
        <pc:chgData name="김형준" userId="bb9b3700-74a5-4d4e-82ff-052c17e48210" providerId="ADAL" clId="{0955CD33-B862-4AA4-9250-3D46A478DB22}" dt="2021-10-31T16:36:10.978" v="10555" actId="113"/>
        <pc:sldMkLst>
          <pc:docMk/>
          <pc:sldMk cId="1878748467" sldId="311"/>
        </pc:sldMkLst>
        <pc:spChg chg="mod">
          <ac:chgData name="김형준" userId="bb9b3700-74a5-4d4e-82ff-052c17e48210" providerId="ADAL" clId="{0955CD33-B862-4AA4-9250-3D46A478DB22}" dt="2021-10-31T16:36:10.978" v="10555" actId="113"/>
          <ac:spMkLst>
            <pc:docMk/>
            <pc:sldMk cId="1878748467" sldId="311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0-31T15:11:53.756" v="7084" actId="20577"/>
          <ac:spMkLst>
            <pc:docMk/>
            <pc:sldMk cId="1878748467" sldId="311"/>
            <ac:spMk id="9" creationId="{355DE909-3F5B-4D7D-8482-AB4A5715BCE6}"/>
          </ac:spMkLst>
        </pc:spChg>
        <pc:picChg chg="add mod">
          <ac:chgData name="김형준" userId="bb9b3700-74a5-4d4e-82ff-052c17e48210" providerId="ADAL" clId="{0955CD33-B862-4AA4-9250-3D46A478DB22}" dt="2021-10-31T15:25:07.752" v="7159" actId="1076"/>
          <ac:picMkLst>
            <pc:docMk/>
            <pc:sldMk cId="1878748467" sldId="311"/>
            <ac:picMk id="4" creationId="{54C3F4BE-A955-41F0-860C-A73DEA95FAF7}"/>
          </ac:picMkLst>
        </pc:picChg>
        <pc:picChg chg="del">
          <ac:chgData name="김형준" userId="bb9b3700-74a5-4d4e-82ff-052c17e48210" providerId="ADAL" clId="{0955CD33-B862-4AA4-9250-3D46A478DB22}" dt="2021-10-31T15:11:52.508" v="7083" actId="478"/>
          <ac:picMkLst>
            <pc:docMk/>
            <pc:sldMk cId="1878748467" sldId="311"/>
            <ac:picMk id="10" creationId="{5C3E2DD6-A012-4F97-BD34-A62FC116B9DE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1T16:36:31.985" v="10559" actId="113"/>
        <pc:sldMkLst>
          <pc:docMk/>
          <pc:sldMk cId="1025686763" sldId="312"/>
        </pc:sldMkLst>
        <pc:spChg chg="mod">
          <ac:chgData name="김형준" userId="bb9b3700-74a5-4d4e-82ff-052c17e48210" providerId="ADAL" clId="{0955CD33-B862-4AA4-9250-3D46A478DB22}" dt="2021-10-31T16:36:31.985" v="10559" actId="113"/>
          <ac:spMkLst>
            <pc:docMk/>
            <pc:sldMk cId="1025686763" sldId="312"/>
            <ac:spMk id="8" creationId="{C039E74B-AB80-42AA-B1FD-4DA59549CB34}"/>
          </ac:spMkLst>
        </pc:spChg>
        <pc:spChg chg="del mod">
          <ac:chgData name="김형준" userId="bb9b3700-74a5-4d4e-82ff-052c17e48210" providerId="ADAL" clId="{0955CD33-B862-4AA4-9250-3D46A478DB22}" dt="2021-10-31T15:38:51.692" v="7657" actId="478"/>
          <ac:spMkLst>
            <pc:docMk/>
            <pc:sldMk cId="1025686763" sldId="312"/>
            <ac:spMk id="9" creationId="{355DE909-3F5B-4D7D-8482-AB4A5715BCE6}"/>
          </ac:spMkLst>
        </pc:spChg>
        <pc:spChg chg="add mod">
          <ac:chgData name="김형준" userId="bb9b3700-74a5-4d4e-82ff-052c17e48210" providerId="ADAL" clId="{0955CD33-B862-4AA4-9250-3D46A478DB22}" dt="2021-10-31T15:41:41.121" v="7759" actId="1076"/>
          <ac:spMkLst>
            <pc:docMk/>
            <pc:sldMk cId="1025686763" sldId="312"/>
            <ac:spMk id="13" creationId="{33844CB1-1ED9-4B1D-A0D6-E32B329F37AD}"/>
          </ac:spMkLst>
        </pc:spChg>
        <pc:picChg chg="del">
          <ac:chgData name="김형준" userId="bb9b3700-74a5-4d4e-82ff-052c17e48210" providerId="ADAL" clId="{0955CD33-B862-4AA4-9250-3D46A478DB22}" dt="2021-10-31T15:31:03.789" v="7574" actId="478"/>
          <ac:picMkLst>
            <pc:docMk/>
            <pc:sldMk cId="1025686763" sldId="312"/>
            <ac:picMk id="4" creationId="{54C3F4BE-A955-41F0-860C-A73DEA95FAF7}"/>
          </ac:picMkLst>
        </pc:picChg>
        <pc:picChg chg="add del mod">
          <ac:chgData name="김형준" userId="bb9b3700-74a5-4d4e-82ff-052c17e48210" providerId="ADAL" clId="{0955CD33-B862-4AA4-9250-3D46A478DB22}" dt="2021-10-31T15:35:10.198" v="7587" actId="478"/>
          <ac:picMkLst>
            <pc:docMk/>
            <pc:sldMk cId="1025686763" sldId="312"/>
            <ac:picMk id="5" creationId="{BC2D3DE2-EF85-4D08-927B-AF3EF31ED3CF}"/>
          </ac:picMkLst>
        </pc:picChg>
        <pc:picChg chg="add del mod">
          <ac:chgData name="김형준" userId="bb9b3700-74a5-4d4e-82ff-052c17e48210" providerId="ADAL" clId="{0955CD33-B862-4AA4-9250-3D46A478DB22}" dt="2021-10-31T15:38:50.222" v="7656" actId="478"/>
          <ac:picMkLst>
            <pc:docMk/>
            <pc:sldMk cId="1025686763" sldId="312"/>
            <ac:picMk id="10" creationId="{3202F96B-7C16-4BF1-8E1A-B3B2C2C2C070}"/>
          </ac:picMkLst>
        </pc:picChg>
        <pc:picChg chg="add mod">
          <ac:chgData name="김형준" userId="bb9b3700-74a5-4d4e-82ff-052c17e48210" providerId="ADAL" clId="{0955CD33-B862-4AA4-9250-3D46A478DB22}" dt="2021-10-31T15:48:41.483" v="8938" actId="1076"/>
          <ac:picMkLst>
            <pc:docMk/>
            <pc:sldMk cId="1025686763" sldId="312"/>
            <ac:picMk id="12" creationId="{64C4FB1C-2E1C-4B3A-9DB0-51E22787414B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1T16:37:05.274" v="10565" actId="113"/>
        <pc:sldMkLst>
          <pc:docMk/>
          <pc:sldMk cId="354422968" sldId="313"/>
        </pc:sldMkLst>
        <pc:spChg chg="mod">
          <ac:chgData name="김형준" userId="bb9b3700-74a5-4d4e-82ff-052c17e48210" providerId="ADAL" clId="{0955CD33-B862-4AA4-9250-3D46A478DB22}" dt="2021-10-31T16:37:05.274" v="10565" actId="113"/>
          <ac:spMkLst>
            <pc:docMk/>
            <pc:sldMk cId="354422968" sldId="313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0-31T15:51:41.627" v="8979" actId="20577"/>
          <ac:spMkLst>
            <pc:docMk/>
            <pc:sldMk cId="354422968" sldId="313"/>
            <ac:spMk id="13" creationId="{33844CB1-1ED9-4B1D-A0D6-E32B329F37AD}"/>
          </ac:spMkLst>
        </pc:spChg>
        <pc:picChg chg="add del mod">
          <ac:chgData name="김형준" userId="bb9b3700-74a5-4d4e-82ff-052c17e48210" providerId="ADAL" clId="{0955CD33-B862-4AA4-9250-3D46A478DB22}" dt="2021-10-31T15:52:05.928" v="9053" actId="478"/>
          <ac:picMkLst>
            <pc:docMk/>
            <pc:sldMk cId="354422968" sldId="313"/>
            <ac:picMk id="4" creationId="{9B6A6CAC-8B5C-49E3-9199-D6DB18C42F6B}"/>
          </ac:picMkLst>
        </pc:picChg>
        <pc:picChg chg="add mod">
          <ac:chgData name="김형준" userId="bb9b3700-74a5-4d4e-82ff-052c17e48210" providerId="ADAL" clId="{0955CD33-B862-4AA4-9250-3D46A478DB22}" dt="2021-10-31T15:52:51.960" v="9063" actId="14100"/>
          <ac:picMkLst>
            <pc:docMk/>
            <pc:sldMk cId="354422968" sldId="313"/>
            <ac:picMk id="7" creationId="{C4320031-38EC-4A09-B751-85C8F1060328}"/>
          </ac:picMkLst>
        </pc:picChg>
        <pc:picChg chg="del">
          <ac:chgData name="김형준" userId="bb9b3700-74a5-4d4e-82ff-052c17e48210" providerId="ADAL" clId="{0955CD33-B862-4AA4-9250-3D46A478DB22}" dt="2021-10-31T15:49:40.858" v="8969" actId="478"/>
          <ac:picMkLst>
            <pc:docMk/>
            <pc:sldMk cId="354422968" sldId="313"/>
            <ac:picMk id="12" creationId="{64C4FB1C-2E1C-4B3A-9DB0-51E22787414B}"/>
          </ac:picMkLst>
        </pc:picChg>
      </pc:sldChg>
      <pc:sldChg chg="addSp modSp add del mod">
        <pc:chgData name="김형준" userId="bb9b3700-74a5-4d4e-82ff-052c17e48210" providerId="ADAL" clId="{0955CD33-B862-4AA4-9250-3D46A478DB22}" dt="2021-10-31T15:41:13.184" v="7693" actId="47"/>
        <pc:sldMkLst>
          <pc:docMk/>
          <pc:sldMk cId="1087727668" sldId="313"/>
        </pc:sldMkLst>
        <pc:spChg chg="mod">
          <ac:chgData name="김형준" userId="bb9b3700-74a5-4d4e-82ff-052c17e48210" providerId="ADAL" clId="{0955CD33-B862-4AA4-9250-3D46A478DB22}" dt="2021-10-31T15:39:34.674" v="7678" actId="20577"/>
          <ac:spMkLst>
            <pc:docMk/>
            <pc:sldMk cId="1087727668" sldId="313"/>
            <ac:spMk id="8" creationId="{C039E74B-AB80-42AA-B1FD-4DA59549CB34}"/>
          </ac:spMkLst>
        </pc:spChg>
        <pc:picChg chg="add mod">
          <ac:chgData name="김형준" userId="bb9b3700-74a5-4d4e-82ff-052c17e48210" providerId="ADAL" clId="{0955CD33-B862-4AA4-9250-3D46A478DB22}" dt="2021-10-31T15:41:10.850" v="7692" actId="1076"/>
          <ac:picMkLst>
            <pc:docMk/>
            <pc:sldMk cId="1087727668" sldId="313"/>
            <ac:picMk id="4" creationId="{B5D533C3-8B76-403B-95AA-26C2F1CEE09A}"/>
          </ac:picMkLst>
        </pc:picChg>
      </pc:sldChg>
      <pc:sldChg chg="addSp delSp modSp add mod">
        <pc:chgData name="김형준" userId="bb9b3700-74a5-4d4e-82ff-052c17e48210" providerId="ADAL" clId="{0955CD33-B862-4AA4-9250-3D46A478DB22}" dt="2021-11-01T15:37:51.844" v="13705" actId="1076"/>
        <pc:sldMkLst>
          <pc:docMk/>
          <pc:sldMk cId="711779844" sldId="314"/>
        </pc:sldMkLst>
        <pc:spChg chg="del mod">
          <ac:chgData name="김형준" userId="bb9b3700-74a5-4d4e-82ff-052c17e48210" providerId="ADAL" clId="{0955CD33-B862-4AA4-9250-3D46A478DB22}" dt="2021-10-31T16:14:18.229" v="10071" actId="478"/>
          <ac:spMkLst>
            <pc:docMk/>
            <pc:sldMk cId="711779844" sldId="314"/>
            <ac:spMk id="8" creationId="{C039E74B-AB80-42AA-B1FD-4DA59549CB34}"/>
          </ac:spMkLst>
        </pc:spChg>
        <pc:spChg chg="add del mod">
          <ac:chgData name="김형준" userId="bb9b3700-74a5-4d4e-82ff-052c17e48210" providerId="ADAL" clId="{0955CD33-B862-4AA4-9250-3D46A478DB22}" dt="2021-11-01T15:19:28.641" v="13416" actId="1076"/>
          <ac:spMkLst>
            <pc:docMk/>
            <pc:sldMk cId="711779844" sldId="314"/>
            <ac:spMk id="9" creationId="{355DE909-3F5B-4D7D-8482-AB4A5715BCE6}"/>
          </ac:spMkLst>
        </pc:spChg>
        <pc:picChg chg="add del mod">
          <ac:chgData name="김형준" userId="bb9b3700-74a5-4d4e-82ff-052c17e48210" providerId="ADAL" clId="{0955CD33-B862-4AA4-9250-3D46A478DB22}" dt="2021-11-01T14:22:49.935" v="10583" actId="478"/>
          <ac:picMkLst>
            <pc:docMk/>
            <pc:sldMk cId="711779844" sldId="314"/>
            <ac:picMk id="4" creationId="{0AED8358-F7C2-4ABF-9BE3-66E345E58760}"/>
          </ac:picMkLst>
        </pc:picChg>
        <pc:picChg chg="add mod">
          <ac:chgData name="김형준" userId="bb9b3700-74a5-4d4e-82ff-052c17e48210" providerId="ADAL" clId="{0955CD33-B862-4AA4-9250-3D46A478DB22}" dt="2021-11-01T15:37:51.844" v="13705" actId="1076"/>
          <ac:picMkLst>
            <pc:docMk/>
            <pc:sldMk cId="711779844" sldId="314"/>
            <ac:picMk id="4" creationId="{221C19DC-74C8-4059-A14E-3F5B0CA42260}"/>
          </ac:picMkLst>
        </pc:picChg>
        <pc:picChg chg="add del mod">
          <ac:chgData name="김형준" userId="bb9b3700-74a5-4d4e-82ff-052c17e48210" providerId="ADAL" clId="{0955CD33-B862-4AA4-9250-3D46A478DB22}" dt="2021-11-01T15:37:23.947" v="13699" actId="478"/>
          <ac:picMkLst>
            <pc:docMk/>
            <pc:sldMk cId="711779844" sldId="314"/>
            <ac:picMk id="5" creationId="{B89B2B03-FC39-4190-AB32-882C0A601846}"/>
          </ac:picMkLst>
        </pc:picChg>
        <pc:picChg chg="del">
          <ac:chgData name="김형준" userId="bb9b3700-74a5-4d4e-82ff-052c17e48210" providerId="ADAL" clId="{0955CD33-B862-4AA4-9250-3D46A478DB22}" dt="2021-10-31T15:55:24.010" v="9067" actId="478"/>
          <ac:picMkLst>
            <pc:docMk/>
            <pc:sldMk cId="711779844" sldId="314"/>
            <ac:picMk id="7" creationId="{8A860104-BB0B-4184-AFD7-477AB69B0F29}"/>
          </ac:picMkLst>
        </pc:picChg>
      </pc:sldChg>
      <pc:sldChg chg="addSp delSp modSp add mod">
        <pc:chgData name="김형준" userId="bb9b3700-74a5-4d4e-82ff-052c17e48210" providerId="ADAL" clId="{0955CD33-B862-4AA4-9250-3D46A478DB22}" dt="2021-11-01T15:22:41.276" v="13500" actId="1076"/>
        <pc:sldMkLst>
          <pc:docMk/>
          <pc:sldMk cId="1217651739" sldId="315"/>
        </pc:sldMkLst>
        <pc:spChg chg="add del mod">
          <ac:chgData name="김형준" userId="bb9b3700-74a5-4d4e-82ff-052c17e48210" providerId="ADAL" clId="{0955CD33-B862-4AA4-9250-3D46A478DB22}" dt="2021-10-31T16:14:08.406" v="10067" actId="478"/>
          <ac:spMkLst>
            <pc:docMk/>
            <pc:sldMk cId="1217651739" sldId="315"/>
            <ac:spMk id="7" creationId="{AEE41404-0285-461B-990F-F0796993E4B8}"/>
          </ac:spMkLst>
        </pc:spChg>
        <pc:spChg chg="del mod">
          <ac:chgData name="김형준" userId="bb9b3700-74a5-4d4e-82ff-052c17e48210" providerId="ADAL" clId="{0955CD33-B862-4AA4-9250-3D46A478DB22}" dt="2021-10-31T16:14:05.808" v="10066" actId="478"/>
          <ac:spMkLst>
            <pc:docMk/>
            <pc:sldMk cId="1217651739" sldId="315"/>
            <ac:spMk id="8" creationId="{C039E74B-AB80-42AA-B1FD-4DA59549CB34}"/>
          </ac:spMkLst>
        </pc:spChg>
        <pc:spChg chg="del mod">
          <ac:chgData name="김형준" userId="bb9b3700-74a5-4d4e-82ff-052c17e48210" providerId="ADAL" clId="{0955CD33-B862-4AA4-9250-3D46A478DB22}" dt="2021-10-31T15:58:59.313" v="9117" actId="478"/>
          <ac:spMkLst>
            <pc:docMk/>
            <pc:sldMk cId="1217651739" sldId="315"/>
            <ac:spMk id="9" creationId="{355DE909-3F5B-4D7D-8482-AB4A5715BCE6}"/>
          </ac:spMkLst>
        </pc:spChg>
        <pc:spChg chg="add mod">
          <ac:chgData name="김형준" userId="bb9b3700-74a5-4d4e-82ff-052c17e48210" providerId="ADAL" clId="{0955CD33-B862-4AA4-9250-3D46A478DB22}" dt="2021-11-01T15:22:41.276" v="13500" actId="1076"/>
          <ac:spMkLst>
            <pc:docMk/>
            <pc:sldMk cId="1217651739" sldId="315"/>
            <ac:spMk id="11" creationId="{C1B09BFB-8072-4222-96DE-C1885BC2449D}"/>
          </ac:spMkLst>
        </pc:spChg>
        <pc:picChg chg="add mod">
          <ac:chgData name="김형준" userId="bb9b3700-74a5-4d4e-82ff-052c17e48210" providerId="ADAL" clId="{0955CD33-B862-4AA4-9250-3D46A478DB22}" dt="2021-11-01T15:22:39.056" v="13499" actId="1076"/>
          <ac:picMkLst>
            <pc:docMk/>
            <pc:sldMk cId="1217651739" sldId="315"/>
            <ac:picMk id="4" creationId="{CE97577E-B85A-4ED6-856A-67D80003E644}"/>
          </ac:picMkLst>
        </pc:picChg>
        <pc:picChg chg="del">
          <ac:chgData name="김형준" userId="bb9b3700-74a5-4d4e-82ff-052c17e48210" providerId="ADAL" clId="{0955CD33-B862-4AA4-9250-3D46A478DB22}" dt="2021-10-31T15:58:58.346" v="9115" actId="478"/>
          <ac:picMkLst>
            <pc:docMk/>
            <pc:sldMk cId="1217651739" sldId="315"/>
            <ac:picMk id="10" creationId="{5C3E2DD6-A012-4F97-BD34-A62FC116B9DE}"/>
          </ac:picMkLst>
        </pc:picChg>
      </pc:sldChg>
      <pc:sldChg chg="addSp delSp modSp add del mod">
        <pc:chgData name="김형준" userId="bb9b3700-74a5-4d4e-82ff-052c17e48210" providerId="ADAL" clId="{0955CD33-B862-4AA4-9250-3D46A478DB22}" dt="2021-10-31T16:03:06.948" v="9195" actId="47"/>
        <pc:sldMkLst>
          <pc:docMk/>
          <pc:sldMk cId="1282833447" sldId="316"/>
        </pc:sldMkLst>
        <pc:spChg chg="mod">
          <ac:chgData name="김형준" userId="bb9b3700-74a5-4d4e-82ff-052c17e48210" providerId="ADAL" clId="{0955CD33-B862-4AA4-9250-3D46A478DB22}" dt="2021-10-31T16:00:48.638" v="9136" actId="1076"/>
          <ac:spMkLst>
            <pc:docMk/>
            <pc:sldMk cId="1282833447" sldId="316"/>
            <ac:spMk id="8" creationId="{C039E74B-AB80-42AA-B1FD-4DA59549CB34}"/>
          </ac:spMkLst>
        </pc:spChg>
        <pc:spChg chg="del">
          <ac:chgData name="김형준" userId="bb9b3700-74a5-4d4e-82ff-052c17e48210" providerId="ADAL" clId="{0955CD33-B862-4AA4-9250-3D46A478DB22}" dt="2021-10-31T15:59:01.821" v="9119" actId="478"/>
          <ac:spMkLst>
            <pc:docMk/>
            <pc:sldMk cId="1282833447" sldId="316"/>
            <ac:spMk id="9" creationId="{355DE909-3F5B-4D7D-8482-AB4A5715BCE6}"/>
          </ac:spMkLst>
        </pc:spChg>
        <pc:picChg chg="add del mod">
          <ac:chgData name="김형준" userId="bb9b3700-74a5-4d4e-82ff-052c17e48210" providerId="ADAL" clId="{0955CD33-B862-4AA4-9250-3D46A478DB22}" dt="2021-10-31T16:01:28.153" v="9140" actId="21"/>
          <ac:picMkLst>
            <pc:docMk/>
            <pc:sldMk cId="1282833447" sldId="316"/>
            <ac:picMk id="4" creationId="{498F56F6-D70D-48C8-A62E-8D816476B7D5}"/>
          </ac:picMkLst>
        </pc:picChg>
        <pc:picChg chg="del">
          <ac:chgData name="김형준" userId="bb9b3700-74a5-4d4e-82ff-052c17e48210" providerId="ADAL" clId="{0955CD33-B862-4AA4-9250-3D46A478DB22}" dt="2021-10-31T15:59:00.747" v="9118" actId="478"/>
          <ac:picMkLst>
            <pc:docMk/>
            <pc:sldMk cId="1282833447" sldId="316"/>
            <ac:picMk id="10" creationId="{5C3E2DD6-A012-4F97-BD34-A62FC116B9DE}"/>
          </ac:picMkLst>
        </pc:picChg>
      </pc:sldChg>
      <pc:sldChg chg="addSp delSp modSp add mod">
        <pc:chgData name="김형준" userId="bb9b3700-74a5-4d4e-82ff-052c17e48210" providerId="ADAL" clId="{0955CD33-B862-4AA4-9250-3D46A478DB22}" dt="2021-11-01T15:30:03.264" v="13677" actId="1076"/>
        <pc:sldMkLst>
          <pc:docMk/>
          <pc:sldMk cId="683937965" sldId="317"/>
        </pc:sldMkLst>
        <pc:spChg chg="add mod">
          <ac:chgData name="김형준" userId="bb9b3700-74a5-4d4e-82ff-052c17e48210" providerId="ADAL" clId="{0955CD33-B862-4AA4-9250-3D46A478DB22}" dt="2021-11-01T15:30:03.264" v="13677" actId="1076"/>
          <ac:spMkLst>
            <pc:docMk/>
            <pc:sldMk cId="683937965" sldId="317"/>
            <ac:spMk id="7" creationId="{A06DF4C8-2DB9-43F9-85DB-D5B99E3973ED}"/>
          </ac:spMkLst>
        </pc:spChg>
        <pc:spChg chg="del mod">
          <ac:chgData name="김형준" userId="bb9b3700-74a5-4d4e-82ff-052c17e48210" providerId="ADAL" clId="{0955CD33-B862-4AA4-9250-3D46A478DB22}" dt="2021-10-31T16:13:57.116" v="10061" actId="478"/>
          <ac:spMkLst>
            <pc:docMk/>
            <pc:sldMk cId="683937965" sldId="317"/>
            <ac:spMk id="8" creationId="{C039E74B-AB80-42AA-B1FD-4DA59549CB34}"/>
          </ac:spMkLst>
        </pc:spChg>
        <pc:picChg chg="add del mod">
          <ac:chgData name="김형준" userId="bb9b3700-74a5-4d4e-82ff-052c17e48210" providerId="ADAL" clId="{0955CD33-B862-4AA4-9250-3D46A478DB22}" dt="2021-11-01T15:29:06.327" v="13614" actId="478"/>
          <ac:picMkLst>
            <pc:docMk/>
            <pc:sldMk cId="683937965" sldId="317"/>
            <ac:picMk id="4" creationId="{BB49FB15-E238-4D6A-8EF5-D29FF36199AF}"/>
          </ac:picMkLst>
        </pc:picChg>
        <pc:picChg chg="add mod">
          <ac:chgData name="김형준" userId="bb9b3700-74a5-4d4e-82ff-052c17e48210" providerId="ADAL" clId="{0955CD33-B862-4AA4-9250-3D46A478DB22}" dt="2021-11-01T15:29:54.562" v="13675" actId="1076"/>
          <ac:picMkLst>
            <pc:docMk/>
            <pc:sldMk cId="683937965" sldId="317"/>
            <ac:picMk id="5" creationId="{80527E2B-99C9-48D8-BB23-FFEC1FCFF4DB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1-01T15:23:48.957" v="13587" actId="478"/>
        <pc:sldMkLst>
          <pc:docMk/>
          <pc:sldMk cId="2043057849" sldId="318"/>
        </pc:sldMkLst>
        <pc:spChg chg="del mod">
          <ac:chgData name="김형준" userId="bb9b3700-74a5-4d4e-82ff-052c17e48210" providerId="ADAL" clId="{0955CD33-B862-4AA4-9250-3D46A478DB22}" dt="2021-10-31T16:06:40.868" v="9323" actId="478"/>
          <ac:spMkLst>
            <pc:docMk/>
            <pc:sldMk cId="2043057849" sldId="318"/>
            <ac:spMk id="8" creationId="{C039E74B-AB80-42AA-B1FD-4DA59549CB34}"/>
          </ac:spMkLst>
        </pc:spChg>
        <pc:spChg chg="mod">
          <ac:chgData name="김형준" userId="bb9b3700-74a5-4d4e-82ff-052c17e48210" providerId="ADAL" clId="{0955CD33-B862-4AA4-9250-3D46A478DB22}" dt="2021-11-01T15:23:36.868" v="13584" actId="20577"/>
          <ac:spMkLst>
            <pc:docMk/>
            <pc:sldMk cId="2043057849" sldId="318"/>
            <ac:spMk id="13" creationId="{33844CB1-1ED9-4B1D-A0D6-E32B329F37AD}"/>
          </ac:spMkLst>
        </pc:spChg>
        <pc:picChg chg="add del mod">
          <ac:chgData name="김형준" userId="bb9b3700-74a5-4d4e-82ff-052c17e48210" providerId="ADAL" clId="{0955CD33-B862-4AA4-9250-3D46A478DB22}" dt="2021-11-01T15:23:48.957" v="13587" actId="478"/>
          <ac:picMkLst>
            <pc:docMk/>
            <pc:sldMk cId="2043057849" sldId="318"/>
            <ac:picMk id="4" creationId="{0DDDAC9A-D473-47A4-8653-67003FEE2A69}"/>
          </ac:picMkLst>
        </pc:picChg>
        <pc:picChg chg="del">
          <ac:chgData name="김형준" userId="bb9b3700-74a5-4d4e-82ff-052c17e48210" providerId="ADAL" clId="{0955CD33-B862-4AA4-9250-3D46A478DB22}" dt="2021-10-31T16:04:20.095" v="9235" actId="478"/>
          <ac:picMkLst>
            <pc:docMk/>
            <pc:sldMk cId="2043057849" sldId="318"/>
            <ac:picMk id="12" creationId="{64C4FB1C-2E1C-4B3A-9DB0-51E22787414B}"/>
          </ac:picMkLst>
        </pc:picChg>
      </pc:sldChg>
      <pc:sldChg chg="delSp modSp add mod">
        <pc:chgData name="김형준" userId="bb9b3700-74a5-4d4e-82ff-052c17e48210" providerId="ADAL" clId="{0955CD33-B862-4AA4-9250-3D46A478DB22}" dt="2021-10-31T16:33:20.074" v="10502" actId="20577"/>
        <pc:sldMkLst>
          <pc:docMk/>
          <pc:sldMk cId="1205649606" sldId="319"/>
        </pc:sldMkLst>
        <pc:spChg chg="mod">
          <ac:chgData name="김형준" userId="bb9b3700-74a5-4d4e-82ff-052c17e48210" providerId="ADAL" clId="{0955CD33-B862-4AA4-9250-3D46A478DB22}" dt="2021-10-31T16:33:20.074" v="10502" actId="20577"/>
          <ac:spMkLst>
            <pc:docMk/>
            <pc:sldMk cId="1205649606" sldId="319"/>
            <ac:spMk id="8" creationId="{C039E74B-AB80-42AA-B1FD-4DA59549CB34}"/>
          </ac:spMkLst>
        </pc:spChg>
        <pc:spChg chg="del">
          <ac:chgData name="김형준" userId="bb9b3700-74a5-4d4e-82ff-052c17e48210" providerId="ADAL" clId="{0955CD33-B862-4AA4-9250-3D46A478DB22}" dt="2021-10-31T16:15:04.522" v="10078" actId="478"/>
          <ac:spMkLst>
            <pc:docMk/>
            <pc:sldMk cId="1205649606" sldId="319"/>
            <ac:spMk id="13" creationId="{33844CB1-1ED9-4B1D-A0D6-E32B329F37AD}"/>
          </ac:spMkLst>
        </pc:spChg>
        <pc:picChg chg="del">
          <ac:chgData name="김형준" userId="bb9b3700-74a5-4d4e-82ff-052c17e48210" providerId="ADAL" clId="{0955CD33-B862-4AA4-9250-3D46A478DB22}" dt="2021-10-31T16:15:02.448" v="10077" actId="478"/>
          <ac:picMkLst>
            <pc:docMk/>
            <pc:sldMk cId="1205649606" sldId="319"/>
            <ac:picMk id="7" creationId="{C4320031-38EC-4A09-B751-85C8F1060328}"/>
          </ac:picMkLst>
        </pc:picChg>
      </pc:sldChg>
      <pc:sldChg chg="modSp add del mod">
        <pc:chgData name="김형준" userId="bb9b3700-74a5-4d4e-82ff-052c17e48210" providerId="ADAL" clId="{0955CD33-B862-4AA4-9250-3D46A478DB22}" dt="2021-10-31T16:20:45.243" v="10246" actId="47"/>
        <pc:sldMkLst>
          <pc:docMk/>
          <pc:sldMk cId="418283225" sldId="320"/>
        </pc:sldMkLst>
        <pc:spChg chg="mod">
          <ac:chgData name="김형준" userId="bb9b3700-74a5-4d4e-82ff-052c17e48210" providerId="ADAL" clId="{0955CD33-B862-4AA4-9250-3D46A478DB22}" dt="2021-10-31T16:20:40.465" v="10244" actId="27636"/>
          <ac:spMkLst>
            <pc:docMk/>
            <pc:sldMk cId="418283225" sldId="320"/>
            <ac:spMk id="8" creationId="{C039E74B-AB80-42AA-B1FD-4DA59549CB34}"/>
          </ac:spMkLst>
        </pc:spChg>
      </pc:sldChg>
      <pc:sldChg chg="modSp add mod">
        <pc:chgData name="김형준" userId="bb9b3700-74a5-4d4e-82ff-052c17e48210" providerId="ADAL" clId="{0955CD33-B862-4AA4-9250-3D46A478DB22}" dt="2021-10-31T16:33:05.595" v="10492" actId="207"/>
        <pc:sldMkLst>
          <pc:docMk/>
          <pc:sldMk cId="1692344201" sldId="321"/>
        </pc:sldMkLst>
        <pc:spChg chg="mod">
          <ac:chgData name="김형준" userId="bb9b3700-74a5-4d4e-82ff-052c17e48210" providerId="ADAL" clId="{0955CD33-B862-4AA4-9250-3D46A478DB22}" dt="2021-10-31T16:33:05.595" v="10492" actId="207"/>
          <ac:spMkLst>
            <pc:docMk/>
            <pc:sldMk cId="1692344201" sldId="321"/>
            <ac:spMk id="8" creationId="{C039E74B-AB80-42AA-B1FD-4DA59549CB34}"/>
          </ac:spMkLst>
        </pc:spChg>
      </pc:sldChg>
      <pc:sldChg chg="addSp delSp modSp add mod ord">
        <pc:chgData name="김형준" userId="bb9b3700-74a5-4d4e-82ff-052c17e48210" providerId="ADAL" clId="{0955CD33-B862-4AA4-9250-3D46A478DB22}" dt="2021-11-01T15:32:35.055" v="13687" actId="20577"/>
        <pc:sldMkLst>
          <pc:docMk/>
          <pc:sldMk cId="2609612193" sldId="322"/>
        </pc:sldMkLst>
        <pc:spChg chg="mod">
          <ac:chgData name="김형준" userId="bb9b3700-74a5-4d4e-82ff-052c17e48210" providerId="ADAL" clId="{0955CD33-B862-4AA4-9250-3D46A478DB22}" dt="2021-11-01T15:32:35.055" v="13687" actId="20577"/>
          <ac:spMkLst>
            <pc:docMk/>
            <pc:sldMk cId="2609612193" sldId="322"/>
            <ac:spMk id="13" creationId="{33844CB1-1ED9-4B1D-A0D6-E32B329F37AD}"/>
          </ac:spMkLst>
        </pc:spChg>
        <pc:picChg chg="del">
          <ac:chgData name="김형준" userId="bb9b3700-74a5-4d4e-82ff-052c17e48210" providerId="ADAL" clId="{0955CD33-B862-4AA4-9250-3D46A478DB22}" dt="2021-10-31T16:29:56.204" v="10470" actId="478"/>
          <ac:picMkLst>
            <pc:docMk/>
            <pc:sldMk cId="2609612193" sldId="322"/>
            <ac:picMk id="4" creationId="{0DDDAC9A-D473-47A4-8653-67003FEE2A69}"/>
          </ac:picMkLst>
        </pc:picChg>
        <pc:picChg chg="add mod">
          <ac:chgData name="김형준" userId="bb9b3700-74a5-4d4e-82ff-052c17e48210" providerId="ADAL" clId="{0955CD33-B862-4AA4-9250-3D46A478DB22}" dt="2021-10-31T16:38:03.494" v="10566" actId="1076"/>
          <ac:picMkLst>
            <pc:docMk/>
            <pc:sldMk cId="2609612193" sldId="322"/>
            <ac:picMk id="5" creationId="{F111A570-A45A-4CD7-9ABE-2980B20E46C9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1-01T15:32:31.702" v="13683" actId="14100"/>
        <pc:sldMkLst>
          <pc:docMk/>
          <pc:sldMk cId="3206028226" sldId="323"/>
        </pc:sldMkLst>
        <pc:spChg chg="mod">
          <ac:chgData name="김형준" userId="bb9b3700-74a5-4d4e-82ff-052c17e48210" providerId="ADAL" clId="{0955CD33-B862-4AA4-9250-3D46A478DB22}" dt="2021-11-01T15:32:31.702" v="13683" actId="14100"/>
          <ac:spMkLst>
            <pc:docMk/>
            <pc:sldMk cId="3206028226" sldId="323"/>
            <ac:spMk id="13" creationId="{33844CB1-1ED9-4B1D-A0D6-E32B329F37AD}"/>
          </ac:spMkLst>
        </pc:spChg>
        <pc:picChg chg="add mod">
          <ac:chgData name="김형준" userId="bb9b3700-74a5-4d4e-82ff-052c17e48210" providerId="ADAL" clId="{0955CD33-B862-4AA4-9250-3D46A478DB22}" dt="2021-10-31T16:34:41.928" v="10541" actId="1076"/>
          <ac:picMkLst>
            <pc:docMk/>
            <pc:sldMk cId="3206028226" sldId="323"/>
            <ac:picMk id="4" creationId="{E914E013-2F61-451D-A08B-1777EF39FD76}"/>
          </ac:picMkLst>
        </pc:picChg>
        <pc:picChg chg="del">
          <ac:chgData name="김형준" userId="bb9b3700-74a5-4d4e-82ff-052c17e48210" providerId="ADAL" clId="{0955CD33-B862-4AA4-9250-3D46A478DB22}" dt="2021-10-31T16:30:55.943" v="10474" actId="478"/>
          <ac:picMkLst>
            <pc:docMk/>
            <pc:sldMk cId="3206028226" sldId="323"/>
            <ac:picMk id="5" creationId="{F111A570-A45A-4CD7-9ABE-2980B20E46C9}"/>
          </ac:picMkLst>
        </pc:picChg>
      </pc:sldChg>
      <pc:sldChg chg="addSp delSp modSp add mod">
        <pc:chgData name="김형준" userId="bb9b3700-74a5-4d4e-82ff-052c17e48210" providerId="ADAL" clId="{0955CD33-B862-4AA4-9250-3D46A478DB22}" dt="2021-10-31T16:35:08.348" v="10549" actId="1076"/>
        <pc:sldMkLst>
          <pc:docMk/>
          <pc:sldMk cId="2364192596" sldId="324"/>
        </pc:sldMkLst>
        <pc:spChg chg="mod">
          <ac:chgData name="김형준" userId="bb9b3700-74a5-4d4e-82ff-052c17e48210" providerId="ADAL" clId="{0955CD33-B862-4AA4-9250-3D46A478DB22}" dt="2021-10-31T16:35:08.348" v="10549" actId="1076"/>
          <ac:spMkLst>
            <pc:docMk/>
            <pc:sldMk cId="2364192596" sldId="324"/>
            <ac:spMk id="13" creationId="{33844CB1-1ED9-4B1D-A0D6-E32B329F37AD}"/>
          </ac:spMkLst>
        </pc:spChg>
        <pc:picChg chg="del">
          <ac:chgData name="김형준" userId="bb9b3700-74a5-4d4e-82ff-052c17e48210" providerId="ADAL" clId="{0955CD33-B862-4AA4-9250-3D46A478DB22}" dt="2021-10-31T16:32:14.657" v="10482" actId="478"/>
          <ac:picMkLst>
            <pc:docMk/>
            <pc:sldMk cId="2364192596" sldId="324"/>
            <ac:picMk id="4" creationId="{E914E013-2F61-451D-A08B-1777EF39FD76}"/>
          </ac:picMkLst>
        </pc:picChg>
        <pc:picChg chg="add mod">
          <ac:chgData name="김형준" userId="bb9b3700-74a5-4d4e-82ff-052c17e48210" providerId="ADAL" clId="{0955CD33-B862-4AA4-9250-3D46A478DB22}" dt="2021-10-31T16:32:23.691" v="10488" actId="1076"/>
          <ac:picMkLst>
            <pc:docMk/>
            <pc:sldMk cId="2364192596" sldId="324"/>
            <ac:picMk id="5" creationId="{991C3E76-B9D8-414B-B4B8-C8A7D1125954}"/>
          </ac:picMkLst>
        </pc:picChg>
      </pc:sldChg>
      <pc:sldChg chg="addSp delSp modSp add mod ord">
        <pc:chgData name="김형준" userId="bb9b3700-74a5-4d4e-82ff-052c17e48210" providerId="ADAL" clId="{0955CD33-B862-4AA4-9250-3D46A478DB22}" dt="2021-11-01T15:20:24.068" v="13428" actId="1076"/>
        <pc:sldMkLst>
          <pc:docMk/>
          <pc:sldMk cId="562479379" sldId="327"/>
        </pc:sldMkLst>
        <pc:spChg chg="mod">
          <ac:chgData name="김형준" userId="bb9b3700-74a5-4d4e-82ff-052c17e48210" providerId="ADAL" clId="{0955CD33-B862-4AA4-9250-3D46A478DB22}" dt="2021-11-01T15:20:24.068" v="13428" actId="1076"/>
          <ac:spMkLst>
            <pc:docMk/>
            <pc:sldMk cId="562479379" sldId="327"/>
            <ac:spMk id="9" creationId="{355DE909-3F5B-4D7D-8482-AB4A5715BCE6}"/>
          </ac:spMkLst>
        </pc:spChg>
        <pc:picChg chg="del mod">
          <ac:chgData name="김형준" userId="bb9b3700-74a5-4d4e-82ff-052c17e48210" providerId="ADAL" clId="{0955CD33-B862-4AA4-9250-3D46A478DB22}" dt="2021-11-01T14:29:06.709" v="10980" actId="478"/>
          <ac:picMkLst>
            <pc:docMk/>
            <pc:sldMk cId="562479379" sldId="327"/>
            <ac:picMk id="4" creationId="{0AED8358-F7C2-4ABF-9BE3-66E345E58760}"/>
          </ac:picMkLst>
        </pc:picChg>
        <pc:picChg chg="add mod">
          <ac:chgData name="김형준" userId="bb9b3700-74a5-4d4e-82ff-052c17e48210" providerId="ADAL" clId="{0955CD33-B862-4AA4-9250-3D46A478DB22}" dt="2021-11-01T15:20:22.195" v="13427" actId="1076"/>
          <ac:picMkLst>
            <pc:docMk/>
            <pc:sldMk cId="562479379" sldId="327"/>
            <ac:picMk id="5" creationId="{7EFDCDA5-30BE-4ECC-BAE1-1959A96C5854}"/>
          </ac:picMkLst>
        </pc:picChg>
      </pc:sldChg>
      <pc:sldChg chg="addSp delSp modSp add mod">
        <pc:chgData name="김형준" userId="bb9b3700-74a5-4d4e-82ff-052c17e48210" providerId="ADAL" clId="{0955CD33-B862-4AA4-9250-3D46A478DB22}" dt="2021-11-01T15:35:02.543" v="13698" actId="1076"/>
        <pc:sldMkLst>
          <pc:docMk/>
          <pc:sldMk cId="2452216584" sldId="328"/>
        </pc:sldMkLst>
        <pc:spChg chg="mod">
          <ac:chgData name="김형준" userId="bb9b3700-74a5-4d4e-82ff-052c17e48210" providerId="ADAL" clId="{0955CD33-B862-4AA4-9250-3D46A478DB22}" dt="2021-11-01T15:35:02.543" v="13698" actId="1076"/>
          <ac:spMkLst>
            <pc:docMk/>
            <pc:sldMk cId="2452216584" sldId="328"/>
            <ac:spMk id="9" creationId="{355DE909-3F5B-4D7D-8482-AB4A5715BCE6}"/>
          </ac:spMkLst>
        </pc:spChg>
        <pc:picChg chg="del">
          <ac:chgData name="김형준" userId="bb9b3700-74a5-4d4e-82ff-052c17e48210" providerId="ADAL" clId="{0955CD33-B862-4AA4-9250-3D46A478DB22}" dt="2021-11-01T14:25:57.185" v="10630" actId="478"/>
          <ac:picMkLst>
            <pc:docMk/>
            <pc:sldMk cId="2452216584" sldId="328"/>
            <ac:picMk id="4" creationId="{0AED8358-F7C2-4ABF-9BE3-66E345E58760}"/>
          </ac:picMkLst>
        </pc:picChg>
        <pc:picChg chg="add mod">
          <ac:chgData name="김형준" userId="bb9b3700-74a5-4d4e-82ff-052c17e48210" providerId="ADAL" clId="{0955CD33-B862-4AA4-9250-3D46A478DB22}" dt="2021-11-01T14:26:19.552" v="10644" actId="14100"/>
          <ac:picMkLst>
            <pc:docMk/>
            <pc:sldMk cId="2452216584" sldId="328"/>
            <ac:picMk id="5" creationId="{E528CCAE-276F-4B13-B9B3-B869D8E540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248E2-4C7F-4CAB-8DD3-F15E7D7EE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CA26EC-F7BE-422A-9200-2337F6A9C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20D4C-37E6-4331-960E-E4D81A0F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6A4CF-9B7D-443B-8B4D-7C47B8C7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1A43D-059C-4B41-868B-54EDB98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79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6BFE8-F537-4BA8-859E-91A2869E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6F720B-37C7-4C09-895A-328853ED2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96BB8-75B5-4BB3-ABB2-554425D2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3138D-EC2A-4C49-BA9D-61B4E612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4C09C-B8D1-4C37-93DE-C7636924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8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D545FD-1071-4733-A206-03E6942A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5F5AC9-D519-4E56-98C8-28B40AA6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9705A-C073-4996-93BA-2D3EFF01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787FF-8A97-4C9E-B084-ACC46F8C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FBD81-D2F7-4103-810F-B8DED764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92D7-32DE-4BE3-BCCD-570FF8CD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7CDDC-56A3-43F2-B84D-56B47C01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E8D25-6D5A-477D-865E-A96AE418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0B3A2-F507-4AB3-9EC0-92E66DF4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7FE39-7BCB-4A99-A08F-640EB9D0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276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0EFC4-F254-4E73-9EF8-A8EC6915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1B81C-81C1-4126-B16B-7FD480C6A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5874F-9D57-45EA-9F0D-86451926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E4975-0E5F-4D00-9499-FE955DDB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C4EFA-7838-4087-8A02-DEC5F9C3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9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C162A-529A-4608-9DA8-5A55E0E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2ACE8-5B76-408F-A836-8068D9CD3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594999-F188-4A1E-A040-2D473DB62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A2FA4-EF5A-4E83-8B90-74CB0163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FF5E3-A343-455F-B31B-C84568CD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43177-9C2B-4CC4-A54A-FFA6DABF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62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89CCA-1305-44CE-BF5F-1A4DC9967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3066BF-5A0D-4BD6-8F82-7729AE18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870F-1617-4CA1-B2F2-9E5F9059B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94317-FF67-4BB5-A1C6-FB1E476D5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A1131-871D-407C-9F59-D9DA4B76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1B1893-2167-41CF-97F8-53D0A5FF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F857FF-E936-4563-91BD-E1E243EB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9AA6E1-AF20-4ABB-862E-333F026A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454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C86AF-591A-404A-B008-17D3A741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8D37C2-BBBA-4493-9CE0-698C3DE2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BAB751-3122-4B01-90AD-3AB392FD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D02396-EC8C-4246-A910-E25E5C6D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46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D7861B-5158-495D-B5D1-FABACD33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7C14FA-DCF4-4DAF-B770-F7503DFF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3149F-862A-4C54-96E4-4575282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07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AA1A-0644-4260-83CA-4808571C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F61A6-72E9-413F-8879-C447A279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04293D-AC3E-4071-AFA1-E3E1D71AB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28AC94-91E7-4A18-887C-8744B22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2D3AB-0538-4CDE-9BD6-731B429F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BC216-F718-4AE3-AF95-F3B865F8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539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F836F-29E6-49CE-8CC4-CD3F6DD0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311584-4AE7-40B7-845A-A8D21A4D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9F12B4-A5BD-4450-90DA-8868735CA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FE232-D657-4EAE-B26A-093BD963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F0F25-F96C-4F74-ADB9-623E7740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BE47A-9C9A-4C0C-8253-7014610C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33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CBE815-C8AB-4285-A835-496F0AA7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775AC-1093-46F6-8EB1-1C9CD876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72CAB-E243-4C7A-882C-10B5F3AC6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0788F-C511-4224-B511-64E1E6AF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AF8FD-926D-4D24-B7F1-0BDDD7156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1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CPU%20Process%20Scheduling%20Simulation.ex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_state" TargetMode="External"/><Relationship Id="rId2" Type="http://schemas.openxmlformats.org/officeDocument/2006/relationships/hyperlink" Target="http://www.soen.kr/book/dotnet/annex/annex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udytonight.com/operating-system/highest-response-ratio-next-hrrn-scheduling" TargetMode="External"/><Relationship Id="rId5" Type="http://schemas.openxmlformats.org/officeDocument/2006/relationships/hyperlink" Target="https://examradar.com/process-scheduling-algorithm-fcfs-first-come-first-serve-questions-answers/" TargetMode="External"/><Relationship Id="rId4" Type="http://schemas.openxmlformats.org/officeDocument/2006/relationships/hyperlink" Target="https://docs.oracle.com/cd/E19683-01/816-5042/psched-16/index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4" descr="CPU with binary numbers and blueprint">
            <a:extLst>
              <a:ext uri="{FF2B5EF4-FFF2-40B4-BE49-F238E27FC236}">
                <a16:creationId xmlns:a16="http://schemas.microsoft.com/office/drawing/2014/main" id="{0BE86EB9-C987-4350-B2D9-D4A8582A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2B9BC1-26FB-4E78-82AE-7C2733E5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1" y="2430436"/>
            <a:ext cx="8652938" cy="1581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ko-KR" sz="3200" b="1" cap="all" spc="-100" dirty="0">
                <a:latin typeface="+mj-ea"/>
                <a:ea typeface="+mj-ea"/>
              </a:rPr>
              <a:t>CPU Process Scheduling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F34B-95CA-4BEB-A045-7429D80C3D20}"/>
              </a:ext>
            </a:extLst>
          </p:cNvPr>
          <p:cNvSpPr txBox="1"/>
          <p:nvPr/>
        </p:nvSpPr>
        <p:spPr>
          <a:xfrm>
            <a:off x="8705183" y="5836494"/>
            <a:ext cx="3434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cap="all" spc="-100" dirty="0">
                <a:latin typeface="+mj-lt"/>
              </a:rPr>
              <a:t>컴퓨터공학과</a:t>
            </a:r>
            <a:endParaRPr lang="en-US" altLang="ko-KR" sz="2400" b="1" cap="all" spc="-100" dirty="0">
              <a:latin typeface="+mj-lt"/>
            </a:endParaRPr>
          </a:p>
          <a:p>
            <a:pPr algn="r"/>
            <a:r>
              <a:rPr lang="en-US" altLang="ko-KR" sz="2400" b="1" cap="all" spc="-100" dirty="0">
                <a:latin typeface="+mj-lt"/>
              </a:rPr>
              <a:t>201521897 </a:t>
            </a:r>
            <a:r>
              <a:rPr lang="ko-KR" altLang="en-US" sz="2400" b="1" cap="all" spc="-100" dirty="0">
                <a:latin typeface="+mj-lt"/>
              </a:rPr>
              <a:t>김형준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1BD6B-E184-4BA5-AF42-7563B3B50645}"/>
              </a:ext>
            </a:extLst>
          </p:cNvPr>
          <p:cNvSpPr txBox="1"/>
          <p:nvPr/>
        </p:nvSpPr>
        <p:spPr>
          <a:xfrm>
            <a:off x="5135880" y="45945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u="sng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프로그램 실행</a:t>
            </a:r>
            <a:endParaRPr lang="ko-KR" alt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42E29-6CD1-40FC-8A56-766FEB3DC21A}"/>
              </a:ext>
            </a:extLst>
          </p:cNvPr>
          <p:cNvSpPr txBox="1"/>
          <p:nvPr/>
        </p:nvSpPr>
        <p:spPr>
          <a:xfrm>
            <a:off x="0" y="6364946"/>
            <a:ext cx="779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미래의</a:t>
            </a:r>
            <a:r>
              <a:rPr lang="en-US" altLang="ko-KR" dirty="0"/>
              <a:t>IT</a:t>
            </a:r>
            <a:r>
              <a:rPr lang="ko-KR" altLang="en-US" dirty="0"/>
              <a:t>융합기술</a:t>
            </a:r>
            <a:r>
              <a:rPr lang="en-US" altLang="ko-KR" dirty="0"/>
              <a:t> </a:t>
            </a:r>
            <a:r>
              <a:rPr lang="ko-KR" altLang="en-US" dirty="0"/>
              <a:t>사칙연산 계산기 응용</a:t>
            </a:r>
            <a:r>
              <a:rPr lang="en-US" altLang="ko-KR" dirty="0"/>
              <a:t> </a:t>
            </a:r>
            <a:r>
              <a:rPr lang="ko-KR" altLang="en-US" dirty="0"/>
              <a:t>전공 융합 중간과제</a:t>
            </a:r>
          </a:p>
        </p:txBody>
      </p:sp>
    </p:spTree>
    <p:extLst>
      <p:ext uri="{BB962C8B-B14F-4D97-AF65-F5344CB8AC3E}">
        <p14:creationId xmlns:p14="http://schemas.microsoft.com/office/powerpoint/2010/main" val="1354492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4001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도착 큐 </a:t>
            </a:r>
            <a:r>
              <a:rPr lang="en-US" altLang="ko-KR" sz="2400" b="1" dirty="0">
                <a:latin typeface="+mn-ea"/>
              </a:rPr>
              <a:t>(Arrival Queue)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준비 큐에 삽입되어 준비 상태로 들어가기 전 프로세스 간 도착시간에 따른 빠른 순으로 준비 큐에 동적으로 추가를 위한 큐로서 도착 큐는 모든 프로세스가 동일시간에 도착한다고 가정 시 사용하지 않는다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실제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프로세스에 할당하기 위한 스케줄링 동작과정에 도착 큐라는 개념이 존재하지 않지만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각 프로세스 별 도착시간을 할당하여 시뮬레이션 하는 상황을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사용자가 각 프로세스의 도착시간에 따라 도착시간에 해당하는 프로세스를 실행한다고 가정</a:t>
            </a:r>
            <a:r>
              <a:rPr lang="ko-KR" altLang="en-US" sz="1800" dirty="0">
                <a:latin typeface="+mn-ea"/>
              </a:rPr>
              <a:t>하여 프로세스가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 받기 위해 프로세스 준비 큐로 들어가는 상황을 만들기 위해 도착 큐를 별도로 사용하였다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90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4584414" cy="58440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메인 폼 </a:t>
            </a:r>
            <a:r>
              <a:rPr lang="en-US" altLang="ko-KR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1) </a:t>
            </a:r>
            <a:r>
              <a:rPr lang="ko-KR" altLang="en-US" sz="1500" b="1" dirty="0">
                <a:latin typeface="+mn-ea"/>
              </a:rPr>
              <a:t>외부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outerMain_TableLayoutPanel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ko-KR" altLang="en-US" sz="1500" dirty="0">
                <a:latin typeface="+mn-ea"/>
              </a:rPr>
              <a:t>메인 폼 최상위 레이아웃으로서  </a:t>
            </a:r>
            <a:r>
              <a:rPr lang="en-US" altLang="ko-KR" sz="1500" dirty="0">
                <a:latin typeface="+mn-ea"/>
              </a:rPr>
              <a:t>5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열의 테이블 레이아웃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각 행은 순차적으로 타이틀바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로고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프로세스 목록 그룹 박스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실행 결과 그룹박스</a:t>
            </a:r>
            <a:r>
              <a:rPr lang="en-US" altLang="ko-KR" sz="1500" dirty="0">
                <a:latin typeface="+mn-ea"/>
              </a:rPr>
              <a:t>, about </a:t>
            </a:r>
            <a:r>
              <a:rPr lang="ko-KR" altLang="en-US" sz="1500" dirty="0">
                <a:latin typeface="+mn-ea"/>
              </a:rPr>
              <a:t>라벨 포함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5:15:45:30:5)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2) </a:t>
            </a:r>
            <a:r>
              <a:rPr lang="ko-KR" altLang="en-US" sz="1500" b="1" dirty="0">
                <a:latin typeface="+mn-ea"/>
              </a:rPr>
              <a:t>프로세스 목록 그룹박스 내의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innerProcessGroupBox_TableLayoutPanel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열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각 열은 프로세스 목록을 출력하는 리스트 뷰와 버튼들을 출력하는 부분으로 분리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열에 대한 백분율 비율 </a:t>
            </a:r>
            <a:r>
              <a:rPr lang="en-US" altLang="ko-KR" sz="1500" dirty="0">
                <a:latin typeface="+mn-ea"/>
              </a:rPr>
              <a:t>80:20)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3) </a:t>
            </a:r>
            <a:r>
              <a:rPr lang="ko-KR" altLang="en-US" sz="1500" b="1" dirty="0">
                <a:latin typeface="+mn-ea"/>
              </a:rPr>
              <a:t>프로세스 목록 그룹박스 내의 프로세스 목록 옆의 버튼들을 위한 내부 테이블 레이아웃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innerButton_ProcessGroupBox_TableLayoutPanel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6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버튼 수에 따라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16:16:16:16:16:16), 1</a:t>
            </a:r>
            <a:r>
              <a:rPr lang="ko-KR" altLang="en-US" sz="1500" dirty="0">
                <a:latin typeface="+mn-ea"/>
              </a:rPr>
              <a:t>열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4) </a:t>
            </a:r>
            <a:r>
              <a:rPr lang="ko-KR" altLang="en-US" sz="1500" b="1" dirty="0">
                <a:latin typeface="+mn-ea"/>
              </a:rPr>
              <a:t>실행 결과 그룹박스 내의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innerResultGroupBox_TableLayoutPanel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열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각 열은 실행 결과를 출력하는 리스트 박스와 버튼들을 출력하는 부분으로 분리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열에 대한 백분율 비율 </a:t>
            </a:r>
            <a:r>
              <a:rPr lang="en-US" altLang="ko-KR" sz="1500" dirty="0">
                <a:latin typeface="+mn-ea"/>
              </a:rPr>
              <a:t>80:20)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5) </a:t>
            </a:r>
            <a:r>
              <a:rPr lang="ko-KR" altLang="en-US" sz="1500" b="1" dirty="0">
                <a:latin typeface="+mn-ea"/>
              </a:rPr>
              <a:t>실행 결과 그룹박스 내의 실행 결과 옆의 버튼들을 위한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innerButton_ResultGroupBox_TableLayoutPanel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버튼 수에 따라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33:33:33), 1</a:t>
            </a:r>
            <a:r>
              <a:rPr lang="ko-KR" altLang="en-US" sz="1500" dirty="0">
                <a:latin typeface="+mn-ea"/>
              </a:rPr>
              <a:t>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7288899" y="6241387"/>
            <a:ext cx="2493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4) </a:t>
            </a:r>
            <a:r>
              <a:rPr lang="ko-KR" altLang="en-US" sz="1600" b="1" u="sng" dirty="0"/>
              <a:t>메인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E7FBBB-68EC-4693-A7C4-C6137C8C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13" y="1092591"/>
            <a:ext cx="7778386" cy="52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3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메인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4170158" y="6471869"/>
            <a:ext cx="385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5) Mockup</a:t>
            </a:r>
            <a:r>
              <a:rPr lang="ko-KR" altLang="en-US" sz="1600" b="1" u="sng" dirty="0"/>
              <a:t>에 따라 구현 된 메인 폼</a:t>
            </a:r>
          </a:p>
        </p:txBody>
      </p:sp>
      <p:pic>
        <p:nvPicPr>
          <p:cNvPr id="4" name="그림 3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A3CA0998-6127-4C31-BFDC-3D3B89C4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7" y="1773104"/>
            <a:ext cx="10402351" cy="46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0" y="1013988"/>
            <a:ext cx="12192000" cy="584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메인 폼에 사용 된 컴포넌트 목록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en-US" altLang="ko-KR" sz="1800" dirty="0" err="1">
                <a:latin typeface="+mn-ea"/>
              </a:rPr>
              <a:t>LinkLabel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Button : 11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PictureBox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5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BackgroundWorker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ListView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en-US" altLang="ko-KR" sz="1800" dirty="0" err="1">
                <a:latin typeface="+mn-ea"/>
              </a:rPr>
              <a:t>ListView</a:t>
            </a:r>
            <a:r>
              <a:rPr lang="ko-KR" altLang="en-US" sz="1800" dirty="0">
                <a:latin typeface="+mn-ea"/>
              </a:rPr>
              <a:t>를 위한 </a:t>
            </a:r>
            <a:r>
              <a:rPr lang="en-US" altLang="ko-KR" sz="1800" dirty="0" err="1">
                <a:latin typeface="+mn-ea"/>
              </a:rPr>
              <a:t>ColumnHeader</a:t>
            </a:r>
            <a:r>
              <a:rPr lang="en-US" altLang="ko-KR" sz="1800" dirty="0">
                <a:latin typeface="+mn-ea"/>
              </a:rPr>
              <a:t> : 4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8) </a:t>
            </a:r>
            <a:r>
              <a:rPr lang="en-US" altLang="ko-KR" sz="1800" dirty="0" err="1">
                <a:latin typeface="+mn-ea"/>
              </a:rPr>
              <a:t>ListBox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9)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10) Panel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28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DB926F-AAFB-48FC-A8F5-E6C9CB2D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11" y="1013988"/>
            <a:ext cx="5228347" cy="559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7018831" y="6551914"/>
            <a:ext cx="3417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6) </a:t>
            </a:r>
            <a:r>
              <a:rPr lang="ko-KR" altLang="en-US" sz="1600" b="1" u="sng" dirty="0"/>
              <a:t>메인 폼의 컴포넌트 목록</a:t>
            </a:r>
          </a:p>
        </p:txBody>
      </p:sp>
    </p:spTree>
    <p:extLst>
      <p:ext uri="{BB962C8B-B14F-4D97-AF65-F5344CB8AC3E}">
        <p14:creationId xmlns:p14="http://schemas.microsoft.com/office/powerpoint/2010/main" val="406204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13988"/>
            <a:ext cx="5813571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추가 다이얼로그 폼 </a:t>
            </a:r>
            <a:r>
              <a:rPr lang="en-US" altLang="ko-KR" sz="2400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외부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outerAddProcess_TableLayoutPanel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프로세스 추가 다이얼로그 폼 최상위 레이아웃으로서 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열의 테이블 레이아웃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행은 순차적으로 상단과 중간의 프로세스 정보 입력을 위한 요소들이 포함 된 그룹박스들을 포함하는 내부 테이블 레이아웃과 하단의 버튼들을 위한 테이블 레이아웃으로 구성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90:10)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외부 테이블 레이아웃 내의 프로세스 정보 입력을 위한 요소들이 포함 된 그룹박스를 포함하는 내부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innerAddProcess_TableLayoutPanel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 및 열은 좌우상단 공백을 위한 행 및 열을 포함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열에 대한 백분율 비율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프로세스 정보 입력 그룹박스 포함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외부 테이블 레이아웃 내의 하단의 버튼들을 위한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innerButton_AddProcess_TableLayoutPanel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버튼을 포함하는 레이아웃으로서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행은 </a:t>
            </a:r>
            <a:r>
              <a:rPr lang="ko-KR" altLang="en-US" sz="1400" dirty="0" err="1">
                <a:latin typeface="+mn-ea"/>
              </a:rPr>
              <a:t>공백란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 순으로 배열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백분율 비율 </a:t>
            </a:r>
            <a:r>
              <a:rPr lang="en-US" altLang="ko-KR" sz="1400" dirty="0">
                <a:latin typeface="+mn-ea"/>
              </a:rPr>
              <a:t>60:20:20)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6683227" y="5921730"/>
            <a:ext cx="4389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7) </a:t>
            </a:r>
            <a:r>
              <a:rPr lang="ko-KR" altLang="en-US" sz="1600" b="1" u="sng" dirty="0"/>
              <a:t>프로세스 추가 다이얼로그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CC4285-D2BD-467A-BF6D-40BD228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9" y="1879134"/>
            <a:ext cx="6386760" cy="37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4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추가 다이얼로그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3111181" y="6419143"/>
            <a:ext cx="580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8) Mockup</a:t>
            </a:r>
            <a:r>
              <a:rPr lang="ko-KR" altLang="en-US" sz="1600" b="1" u="sng" dirty="0"/>
              <a:t>에 따라 구현 된 프로세스 추가 다이얼로그 폼</a:t>
            </a:r>
          </a:p>
        </p:txBody>
      </p:sp>
      <p:pic>
        <p:nvPicPr>
          <p:cNvPr id="5" name="그림 4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814BE1C-0300-4E6B-B9D9-F37E029A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6" y="1819783"/>
            <a:ext cx="9959528" cy="45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5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0" y="1013988"/>
            <a:ext cx="12192000" cy="584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추가 다이얼로그 폼에 사용 된 컴포넌트 목록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Label : 4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en-US" altLang="ko-KR" sz="1800" dirty="0" err="1">
                <a:latin typeface="+mn-ea"/>
              </a:rPr>
              <a:t>TextBox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NumericUpDown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4) Button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14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6279797" y="6154677"/>
            <a:ext cx="503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9) </a:t>
            </a:r>
            <a:r>
              <a:rPr lang="ko-KR" altLang="en-US" sz="1600" b="1" u="sng" dirty="0"/>
              <a:t>프로세스 추가 다이얼로그 폼의 컴포넌트 목록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223D76-D836-4623-A495-49542E77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72" y="1743518"/>
            <a:ext cx="6273446" cy="43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13987"/>
            <a:ext cx="4389907" cy="578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옵션 다이얼로그 폼 </a:t>
            </a:r>
            <a:r>
              <a:rPr lang="en-US" altLang="ko-KR" sz="2400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외부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outerOption_TableLayoutPanel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옵션 다이얼로그 폼 최상위 레이아웃으로서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열의 테이블 레이아웃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행은 순차적으로 상단과 중간의 옵션 값 입력을 위한 요소들이 포함 된 그룹박스들을 포함하는 내부 테이블 레이아웃과 하단의 버튼들을 위한 테이블 레이아웃으로 구성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90:10)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외부 테이블 레이아웃 내의 옵션 값 입력을 위한 요소들이 포함 된 그룹박스들을 포함하는 내부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innerOption_TableLayoutPanel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 및 열은 좌우상단 공백을 위한 행 및 열을 포함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열에 대한 백분율 비율은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행에 대한 백분율 비율은 </a:t>
            </a:r>
            <a:r>
              <a:rPr lang="en-US" altLang="ko-KR" sz="1400" dirty="0">
                <a:latin typeface="+mn-ea"/>
              </a:rPr>
              <a:t>5:25:35:30:5, </a:t>
            </a:r>
            <a:r>
              <a:rPr lang="ko-KR" altLang="en-US" sz="1400" dirty="0">
                <a:latin typeface="+mn-ea"/>
              </a:rPr>
              <a:t>각 행은 스케줄링 알고리즘 그룹박스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프로세스 관련 그룹박스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TimeQuantum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그룹박스를 포함</a:t>
            </a:r>
            <a:r>
              <a:rPr lang="en-US" altLang="ko-KR" sz="1400" dirty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외부 테이블 레이아웃 내의 하단의 버튼들을 위한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innerButton_Option_TableLayoutPanel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초기화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버튼을 포함하는 레이아웃으로서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행은 버전 라벨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초기화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 순으로 배열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백분율 비율 </a:t>
            </a:r>
            <a:r>
              <a:rPr lang="en-US" altLang="ko-KR" sz="1400" dirty="0">
                <a:latin typeface="+mn-ea"/>
              </a:rPr>
              <a:t>40:20:20:20)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6777168" y="5844007"/>
            <a:ext cx="356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10) </a:t>
            </a:r>
            <a:r>
              <a:rPr lang="ko-KR" altLang="en-US" sz="1600" b="1" u="sng" dirty="0"/>
              <a:t>옵션 다이얼로그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6A602D-C60A-40BE-B6C8-317C7A4E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57" y="2112831"/>
            <a:ext cx="7673790" cy="33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0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옵션 다이얼로그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3522503" y="6522821"/>
            <a:ext cx="4992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11) Mockup</a:t>
            </a:r>
            <a:r>
              <a:rPr lang="ko-KR" altLang="en-US" sz="1600" b="1" u="sng" dirty="0"/>
              <a:t>에 따라 구현 된 옵션 다이얼로그 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E471B-4760-4262-9C3F-70DC824E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8" y="1781357"/>
            <a:ext cx="10077976" cy="46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-1" y="1013988"/>
            <a:ext cx="15891987" cy="614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j-lt"/>
              </a:rPr>
              <a:t>옵션 다이얼로그 폼에 사용 된 컴포넌트 목록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Label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Button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CheckBox</a:t>
            </a:r>
            <a:r>
              <a:rPr lang="en-US" altLang="ko-KR" sz="1800" dirty="0">
                <a:latin typeface="+mn-ea"/>
              </a:rPr>
              <a:t>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en-US" altLang="ko-KR" sz="1800" dirty="0" err="1">
                <a:latin typeface="+mn-ea"/>
              </a:rPr>
              <a:t>ComboBox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NumericUpDown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6470952" y="6450930"/>
            <a:ext cx="428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12) </a:t>
            </a:r>
            <a:r>
              <a:rPr lang="ko-KR" altLang="en-US" sz="1600" b="1" u="sng" dirty="0"/>
              <a:t>옵션 다이얼로그 폼의 컴포넌트 목록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43CB43-814D-4BE1-8DEB-6CB735D1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57" y="1724848"/>
            <a:ext cx="6964752" cy="472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0968F-ED07-4D4C-A979-FD73A90F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7605E49A-0002-48F3-9DE1-4F5EB128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441384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1) </a:t>
            </a:r>
            <a:r>
              <a:rPr lang="ko-KR" altLang="en-US" sz="2400" dirty="0"/>
              <a:t>프로그램의 목표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2) </a:t>
            </a:r>
            <a:r>
              <a:rPr lang="ko-KR" altLang="en-US" sz="2400" dirty="0"/>
              <a:t>개요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3) </a:t>
            </a:r>
            <a:r>
              <a:rPr lang="ko-KR" altLang="en-US" sz="2400" dirty="0"/>
              <a:t>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3-1) UI Design</a:t>
            </a:r>
          </a:p>
          <a:p>
            <a:pPr marL="0" indent="0">
              <a:buNone/>
            </a:pPr>
            <a:r>
              <a:rPr lang="en-US" altLang="ko-KR" sz="2400" dirty="0"/>
              <a:t>  3-2) Class</a:t>
            </a:r>
            <a:r>
              <a:rPr lang="ko-KR" altLang="en-US" sz="2400" dirty="0"/>
              <a:t> 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3-3) </a:t>
            </a:r>
            <a:r>
              <a:rPr lang="ko-KR" altLang="en-US" sz="2400" dirty="0"/>
              <a:t>기능별</a:t>
            </a:r>
            <a:r>
              <a:rPr lang="en-US" altLang="ko-KR" sz="2400" dirty="0"/>
              <a:t> </a:t>
            </a:r>
            <a:r>
              <a:rPr lang="ko-KR" altLang="en-US" sz="2400" dirty="0"/>
              <a:t>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4) </a:t>
            </a:r>
            <a:r>
              <a:rPr lang="ko-KR" altLang="en-US" sz="2400" dirty="0"/>
              <a:t>테스트 수행 및 결과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5) References</a:t>
            </a:r>
            <a:endParaRPr lang="ko-KR" altLang="en-US" sz="2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7DCCBA-3E51-441C-B58E-81E08DF8C320}"/>
              </a:ext>
            </a:extLst>
          </p:cNvPr>
          <p:cNvCxnSpPr>
            <a:cxnSpLocks/>
          </p:cNvCxnSpPr>
          <p:nvPr/>
        </p:nvCxnSpPr>
        <p:spPr>
          <a:xfrm>
            <a:off x="4717142" y="1308683"/>
            <a:ext cx="0" cy="4253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55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프로세스를 </a:t>
            </a:r>
            <a:r>
              <a:rPr lang="ko-KR" altLang="en-US" sz="1800" dirty="0" err="1">
                <a:latin typeface="+mn-ea"/>
              </a:rPr>
              <a:t>추상화하는</a:t>
            </a:r>
            <a:r>
              <a:rPr lang="ko-KR" altLang="en-US" sz="1800" dirty="0">
                <a:latin typeface="+mn-ea"/>
              </a:rPr>
              <a:t> 프로세스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도착시간</a:t>
            </a:r>
            <a:r>
              <a:rPr lang="en-US" altLang="ko-KR" sz="1800" dirty="0">
                <a:latin typeface="+mn-ea"/>
              </a:rPr>
              <a:t>(Arrival Time), </a:t>
            </a:r>
            <a:r>
              <a:rPr lang="ko-KR" altLang="en-US" sz="1800" dirty="0">
                <a:latin typeface="+mn-ea"/>
              </a:rPr>
              <a:t>우선순위</a:t>
            </a:r>
            <a:r>
              <a:rPr lang="en-US" altLang="ko-KR" sz="1800" dirty="0">
                <a:latin typeface="+mn-ea"/>
              </a:rPr>
              <a:t>(Priority), </a:t>
            </a:r>
            <a:r>
              <a:rPr lang="ko-KR" altLang="en-US" sz="1800" dirty="0">
                <a:latin typeface="+mn-ea"/>
              </a:rPr>
              <a:t>실행시간</a:t>
            </a:r>
            <a:r>
              <a:rPr lang="en-US" altLang="ko-KR" sz="1800" dirty="0">
                <a:latin typeface="+mn-ea"/>
              </a:rPr>
              <a:t>(Burst Time)</a:t>
            </a:r>
            <a:r>
              <a:rPr lang="ko-KR" altLang="en-US" sz="1800" dirty="0">
                <a:latin typeface="+mn-ea"/>
              </a:rPr>
              <a:t>은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우선적으로 할당 받기 위해 준비 큐 내부의 각 프로세스들을 정렬하는데 사용될 수 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프로세스는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의 자원을 규정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(Time Quantum)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만큼 할당 받아 자신의 작업을 수행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프로세스 클래스는 다음 페이지의 </a:t>
            </a:r>
            <a:r>
              <a:rPr lang="en-US" altLang="ko-KR" sz="1800" b="1" u="sng" dirty="0"/>
              <a:t>Fig 13) Process Class</a:t>
            </a:r>
            <a:r>
              <a:rPr lang="en-US" altLang="ko-KR" sz="1800" dirty="0"/>
              <a:t> </a:t>
            </a:r>
            <a:r>
              <a:rPr lang="ko-KR" altLang="en-US" sz="1800" dirty="0"/>
              <a:t>및 </a:t>
            </a:r>
            <a:r>
              <a:rPr lang="en-US" altLang="ko-KR" sz="1800" b="1" u="sng" dirty="0"/>
              <a:t>Fig 14) Process Class </a:t>
            </a:r>
            <a:r>
              <a:rPr lang="ko-KR" altLang="en-US" sz="1800" b="1" u="sng" dirty="0"/>
              <a:t>세부 내용</a:t>
            </a:r>
            <a:r>
              <a:rPr lang="ko-KR" altLang="en-US" sz="1800" dirty="0"/>
              <a:t>과 같다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6065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73152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521837" y="6339814"/>
            <a:ext cx="2377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13) Process Class</a:t>
            </a:r>
            <a:endParaRPr lang="ko-KR" altLang="en-US" sz="16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F4C8E-549D-4863-BF3D-D37C763C15B4}"/>
              </a:ext>
            </a:extLst>
          </p:cNvPr>
          <p:cNvSpPr txBox="1"/>
          <p:nvPr/>
        </p:nvSpPr>
        <p:spPr>
          <a:xfrm>
            <a:off x="5964461" y="6278828"/>
            <a:ext cx="3306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14) Process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8BC05F-03A2-49D5-9356-52E85D86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39" y="1810717"/>
            <a:ext cx="2377776" cy="4529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ADEA65-F5A5-45B2-AF0E-693D8DFF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47" y="1453005"/>
            <a:ext cx="8898164" cy="48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16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Queue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준비 큐 및 도착 큐를 위해 프로세스들을 큐 형태로 관리하는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.Net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내장 자료구조인 </a:t>
            </a:r>
            <a:r>
              <a:rPr lang="en-US" altLang="ko-KR" sz="1800" dirty="0">
                <a:latin typeface="+mn-ea"/>
              </a:rPr>
              <a:t>List</a:t>
            </a:r>
            <a:r>
              <a:rPr lang="ko-KR" altLang="en-US" sz="1800" dirty="0">
                <a:latin typeface="+mn-ea"/>
              </a:rPr>
              <a:t>를 이용하여 큐의 기능을 확장한 프로세스 큐이다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내부 요소에 대한 재정렬 기능 및 앞으로의 확장성을 고려해 내부 요소들을 </a:t>
            </a:r>
            <a:r>
              <a:rPr lang="en-US" altLang="ko-KR" sz="1800" dirty="0">
                <a:latin typeface="+mn-ea"/>
              </a:rPr>
              <a:t>List </a:t>
            </a:r>
            <a:r>
              <a:rPr lang="ko-KR" altLang="en-US" sz="1800" dirty="0">
                <a:latin typeface="+mn-ea"/>
              </a:rPr>
              <a:t>형태로 관리하는 것이 편리하다고 생각하여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를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Wrapping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하여 큐의 기본적인 기능도 포함한 자료구조</a:t>
            </a:r>
            <a:r>
              <a:rPr lang="ko-KR" altLang="en-US" sz="1800" dirty="0">
                <a:latin typeface="+mn-ea"/>
              </a:rPr>
              <a:t>를 만들었다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프로세스 큐 클래스는 다음 페이지의 </a:t>
            </a:r>
            <a:r>
              <a:rPr lang="en-US" altLang="ko-KR" sz="1800" b="1" u="sng" dirty="0">
                <a:latin typeface="+mn-ea"/>
              </a:rPr>
              <a:t>Fig 15) Process Queue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16) Process Queue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989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Queue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9D20C2-A9E9-42A3-AC80-6562A4D0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2" y="1774352"/>
            <a:ext cx="2250866" cy="446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39A614-7169-43A8-AED7-7074323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75" y="2515946"/>
            <a:ext cx="9028850" cy="3573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F245E-D20A-480D-8681-F05A55CA6180}"/>
              </a:ext>
            </a:extLst>
          </p:cNvPr>
          <p:cNvSpPr txBox="1"/>
          <p:nvPr/>
        </p:nvSpPr>
        <p:spPr>
          <a:xfrm>
            <a:off x="251058" y="6304432"/>
            <a:ext cx="303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15) Process Queue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09020-91D0-40AC-9D59-B324229BF973}"/>
              </a:ext>
            </a:extLst>
          </p:cNvPr>
          <p:cNvSpPr txBox="1"/>
          <p:nvPr/>
        </p:nvSpPr>
        <p:spPr>
          <a:xfrm>
            <a:off x="5480599" y="623612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16) Process Queue Class </a:t>
            </a:r>
            <a:r>
              <a:rPr lang="ko-KR" altLang="en-US" sz="1600" b="1" u="sng" dirty="0"/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367077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CPU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운영체제의 스케줄러에 의해 스케줄링 작업이 수행되어 실제 프로세스가 작업이 수행되는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를 추상화한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Public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멤버필드로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CPUArgs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클래스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Private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멤버필드로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Process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 및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Process Queue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클래스를 포함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17) CPU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18) CPU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717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CPU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DFCD0-CA23-4339-B3C2-C0BF690D4FAC}"/>
              </a:ext>
            </a:extLst>
          </p:cNvPr>
          <p:cNvSpPr txBox="1"/>
          <p:nvPr/>
        </p:nvSpPr>
        <p:spPr>
          <a:xfrm>
            <a:off x="439419" y="5466481"/>
            <a:ext cx="2072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17) CPU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E08E9-EB5F-4533-A457-DBB10BB264F7}"/>
              </a:ext>
            </a:extLst>
          </p:cNvPr>
          <p:cNvSpPr txBox="1"/>
          <p:nvPr/>
        </p:nvSpPr>
        <p:spPr>
          <a:xfrm>
            <a:off x="5881987" y="5502312"/>
            <a:ext cx="302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18) CPU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CB378-D8FD-42E1-9B88-132AEC1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49" y="1913709"/>
            <a:ext cx="9294479" cy="34384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BFE37B-B3C7-45B3-B1AC-14E84767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" y="2266075"/>
            <a:ext cx="2486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CPUArgs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스케줄링 옵션을 위한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옵션 폼 및 프로세스 스케줄링 시뮬레이션 시 사용 할 옵션 데이터를 관리하는 클래스이다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 클래스는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클래스에서 </a:t>
            </a:r>
            <a:r>
              <a:rPr lang="en-US" altLang="ko-KR" sz="1800" dirty="0">
                <a:latin typeface="+mn-ea"/>
              </a:rPr>
              <a:t>Public </a:t>
            </a:r>
            <a:r>
              <a:rPr lang="ko-KR" altLang="en-US" sz="1800" dirty="0">
                <a:latin typeface="+mn-ea"/>
              </a:rPr>
              <a:t>속성을 가진 멤버 필드로 사용하며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메인 폼에서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클래스의 인스턴스를 만들고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옵션 폼 생성 시 해당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 인스턴스 내부의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클래스 인스턴스를 전달하며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옵션 폼에서는 이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 인스턴스 내부의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클래스 인스턴스를 참조하고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옵션 폼에서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CPUArgs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 인스턴스에 접근하여 값을 읽어오거나 변경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프로세스 스케줄링 옵션은 프로세스 스케줄링 과정 중 변경 될 경우 수행 중인 내용에 영향을 미치므로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참조하므로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변경 할 수 없도록 하며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이에 따라 옵션 폼으로의 접근은 프로세스 스케줄링 과정 중 제한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참고로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.Net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에서 클래스는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Reference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이며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구조체 및 구조체로 구현 된 기본 자료형들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(Boolean, Integer, Short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등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은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Value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. Value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은 외부에서 참조를 전달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ByRef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하지 않고 값으로 전달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ByVal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시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내부에서 값을 바꿔도 외부의 값이 변동되지 않는다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.)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19) </a:t>
            </a:r>
            <a:r>
              <a:rPr lang="en-US" altLang="ko-KR" sz="1800" b="1" u="sng" dirty="0" err="1">
                <a:latin typeface="+mn-ea"/>
              </a:rPr>
              <a:t>CPUArgs</a:t>
            </a:r>
            <a:r>
              <a:rPr lang="en-US" altLang="ko-KR" sz="1800" b="1" u="sng" dirty="0">
                <a:latin typeface="+mn-ea"/>
              </a:rPr>
              <a:t>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20) </a:t>
            </a:r>
            <a:r>
              <a:rPr lang="en-US" altLang="ko-KR" sz="1800" b="1" u="sng" dirty="0" err="1">
                <a:latin typeface="+mn-ea"/>
              </a:rPr>
              <a:t>CPUArgs</a:t>
            </a:r>
            <a:r>
              <a:rPr lang="en-US" altLang="ko-KR" sz="1800" b="1" u="sng" dirty="0">
                <a:latin typeface="+mn-ea"/>
              </a:rPr>
              <a:t>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83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CPUArgs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7D8086-1259-4D63-8488-F6D3184CB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3" y="1893885"/>
            <a:ext cx="2284058" cy="4129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E8C38-F97E-4AB0-9C12-BD1EB763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11" y="2204092"/>
            <a:ext cx="9200014" cy="3745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CDFCD0-CA23-4339-B3C2-C0BF690D4FAC}"/>
              </a:ext>
            </a:extLst>
          </p:cNvPr>
          <p:cNvSpPr txBox="1"/>
          <p:nvPr/>
        </p:nvSpPr>
        <p:spPr>
          <a:xfrm>
            <a:off x="230703" y="6102090"/>
            <a:ext cx="303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19) </a:t>
            </a:r>
            <a:r>
              <a:rPr lang="en-US" altLang="ko-KR" sz="1600" b="1" u="sng" dirty="0" err="1"/>
              <a:t>CPUArgs</a:t>
            </a:r>
            <a:r>
              <a:rPr lang="en-US" altLang="ko-KR" sz="1600" b="1" u="sng" dirty="0"/>
              <a:t>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E08E9-EB5F-4533-A457-DBB10BB264F7}"/>
              </a:ext>
            </a:extLst>
          </p:cNvPr>
          <p:cNvSpPr txBox="1"/>
          <p:nvPr/>
        </p:nvSpPr>
        <p:spPr>
          <a:xfrm>
            <a:off x="5733779" y="6102090"/>
            <a:ext cx="339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20) </a:t>
            </a:r>
            <a:r>
              <a:rPr lang="en-US" altLang="ko-KR" sz="1600" b="1" u="sng" dirty="0" err="1"/>
              <a:t>CPUArgs</a:t>
            </a:r>
            <a:r>
              <a:rPr lang="en-US" altLang="ko-KR" sz="1600" b="1" u="sng" dirty="0"/>
              <a:t> Class </a:t>
            </a:r>
            <a:r>
              <a:rPr lang="ko-KR" altLang="en-US" sz="1600" b="1" u="sng" dirty="0"/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325617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ResultManager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스케줄링 과정 중 발생 한 중간 결과 및 최종 결과를 출력하기 위한 역할을 담당하는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메인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폼의리스트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박스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ListBox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컨트롤을 공유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이는 메인 폼이 아닌 다른 위치에서 결과를 갱신하기 위함 이며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해당 클래스의 모든 메소드 및 멤버 필드는 공유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(Shared)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속성</a:t>
            </a:r>
            <a:r>
              <a:rPr lang="ko-KR" altLang="en-US" sz="1800" dirty="0">
                <a:latin typeface="+mn-ea"/>
              </a:rPr>
              <a:t>으로 정의되어 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Shared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는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Static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과 같은 개념이지만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VB.Net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에서 클래스의 모든 인스턴스 간에 메소드 및 멤버 필드 공유를 수행할 때는 문법 상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Static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 아니라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Shared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를 사용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또한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BackgroundWorker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로 별도의 스레드에서 프로세스 스케줄링 작업을 수행하면서 중간 결과 혹은 최종 결과에 대하여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ResultManager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를 통하여 갱신</a:t>
            </a:r>
            <a:r>
              <a:rPr lang="ko-KR" altLang="en-US" sz="1800" dirty="0">
                <a:latin typeface="+mn-ea"/>
              </a:rPr>
              <a:t>하도록 하였는데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이는 메인 스레드</a:t>
            </a:r>
            <a:r>
              <a:rPr lang="en-US" altLang="ko-KR" sz="1800" dirty="0">
                <a:latin typeface="+mn-ea"/>
              </a:rPr>
              <a:t>(UI </a:t>
            </a:r>
            <a:r>
              <a:rPr lang="ko-KR" altLang="en-US" sz="1800" dirty="0">
                <a:latin typeface="+mn-ea"/>
              </a:rPr>
              <a:t>스레드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에서 프로세스 스케줄링 작업을 실행하면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프로세스 스케줄링 작업이 모두 완료되어 최종 결과가 갱신되기까지 메인 스레드</a:t>
            </a:r>
            <a:r>
              <a:rPr lang="en-US" altLang="ko-KR" sz="1800" dirty="0">
                <a:latin typeface="+mn-ea"/>
              </a:rPr>
              <a:t>(UI </a:t>
            </a:r>
            <a:r>
              <a:rPr lang="ko-KR" altLang="en-US" sz="1800" dirty="0">
                <a:latin typeface="+mn-ea"/>
              </a:rPr>
              <a:t>스레드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상에서 프로세스 스케줄링 연산이 이루어지므로</a:t>
            </a:r>
            <a:r>
              <a:rPr lang="en-US" altLang="ko-KR" sz="1800" dirty="0">
                <a:latin typeface="+mn-ea"/>
              </a:rPr>
              <a:t>, UI</a:t>
            </a:r>
            <a:r>
              <a:rPr lang="ko-KR" altLang="en-US" sz="1800" dirty="0">
                <a:latin typeface="+mn-ea"/>
              </a:rPr>
              <a:t>의 갱신이 이루어지지 않아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사용자가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UI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와 상호작용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중간 결과 파악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새로운 프로세스 추가 및 기존 프로세스를 제거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할 수 없기 때문에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사용자와의 반응성을 위해서 별도의 스레드를 이용</a:t>
            </a:r>
            <a:r>
              <a:rPr lang="ko-KR" altLang="en-US" sz="1800" dirty="0">
                <a:latin typeface="+mn-ea"/>
              </a:rPr>
              <a:t>하였다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 err="1">
                <a:latin typeface="+mn-ea"/>
              </a:rPr>
              <a:t>ResultManager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21) </a:t>
            </a:r>
            <a:r>
              <a:rPr lang="en-US" altLang="ko-KR" sz="1800" b="1" u="sng" dirty="0" err="1">
                <a:latin typeface="+mn-ea"/>
              </a:rPr>
              <a:t>ResultManager</a:t>
            </a:r>
            <a:r>
              <a:rPr lang="en-US" altLang="ko-KR" sz="1800" b="1" u="sng" dirty="0">
                <a:latin typeface="+mn-ea"/>
              </a:rPr>
              <a:t>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22) </a:t>
            </a:r>
            <a:r>
              <a:rPr lang="en-US" altLang="ko-KR" sz="1800" b="1" u="sng" dirty="0" err="1">
                <a:latin typeface="+mn-ea"/>
              </a:rPr>
              <a:t>ResultManage</a:t>
            </a:r>
            <a:r>
              <a:rPr lang="en-US" altLang="ko-KR" sz="1800" b="1" u="sng" dirty="0">
                <a:latin typeface="+mn-ea"/>
              </a:rPr>
              <a:t> r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218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ResultManager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8F27B-FC71-4404-B6F0-6BC0C690F983}"/>
              </a:ext>
            </a:extLst>
          </p:cNvPr>
          <p:cNvSpPr txBox="1"/>
          <p:nvPr/>
        </p:nvSpPr>
        <p:spPr>
          <a:xfrm>
            <a:off x="239042" y="5844007"/>
            <a:ext cx="29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21) </a:t>
            </a:r>
            <a:r>
              <a:rPr lang="en-US" altLang="ko-KR" sz="1600" b="1" u="sng" dirty="0" err="1"/>
              <a:t>ResultManager</a:t>
            </a:r>
            <a:r>
              <a:rPr lang="en-US" altLang="ko-KR" sz="1600" b="1" u="sng" dirty="0"/>
              <a:t>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2FA02-6078-439A-8938-16A120D2C850}"/>
              </a:ext>
            </a:extLst>
          </p:cNvPr>
          <p:cNvSpPr txBox="1"/>
          <p:nvPr/>
        </p:nvSpPr>
        <p:spPr>
          <a:xfrm>
            <a:off x="5557580" y="5844007"/>
            <a:ext cx="3975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22) </a:t>
            </a:r>
            <a:r>
              <a:rPr lang="en-US" altLang="ko-KR" sz="1600" b="1" u="sng" dirty="0" err="1"/>
              <a:t>ResultManager</a:t>
            </a:r>
            <a:r>
              <a:rPr lang="en-US" altLang="ko-KR" sz="1600" b="1" u="sng" dirty="0"/>
              <a:t>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318494-2519-494E-BEFB-6084110A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19" y="1932879"/>
            <a:ext cx="8142413" cy="37682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0D635-8B04-4841-A7FB-447F2803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2" y="1904649"/>
            <a:ext cx="2873274" cy="38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1) </a:t>
            </a:r>
            <a:r>
              <a:rPr lang="ko-KR" altLang="en-US" sz="3200" b="1" dirty="0">
                <a:latin typeface="+mj-ea"/>
              </a:rPr>
              <a:t>프로그램의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각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스케줄링 알고리즘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(FCFS, SJF, HRRN, Priority-based scheduling, SRTN, RR)</a:t>
            </a:r>
            <a:r>
              <a:rPr lang="ko-KR" altLang="en-US" sz="1800" dirty="0">
                <a:latin typeface="+mn-ea"/>
              </a:rPr>
              <a:t>에 따라</a:t>
            </a:r>
            <a:r>
              <a:rPr lang="en-US" altLang="ko-KR" sz="1800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ko-KR" altLang="en-US" sz="1800" dirty="0">
                <a:latin typeface="+mn-ea"/>
              </a:rPr>
              <a:t>스케줄링 과정에 따른 각 프로세스의 상태전이 및 수행과정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ko-KR" altLang="en-US" sz="1800" dirty="0">
                <a:latin typeface="+mn-ea"/>
              </a:rPr>
              <a:t>스케줄링 과정에 필요한 총 시간 </a:t>
            </a:r>
            <a:r>
              <a:rPr lang="en-US" altLang="ko-KR" sz="1800" dirty="0">
                <a:latin typeface="+mn-ea"/>
              </a:rPr>
              <a:t>(=</a:t>
            </a:r>
            <a:r>
              <a:rPr lang="ko-KR" altLang="en-US" sz="1800" dirty="0">
                <a:latin typeface="+mn-ea"/>
              </a:rPr>
              <a:t>총 시뮬레이션 소요시간</a:t>
            </a:r>
            <a:r>
              <a:rPr lang="en-US" altLang="ko-KR" sz="1800" dirty="0">
                <a:latin typeface="+mn-ea"/>
              </a:rPr>
              <a:t>)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ko-KR" altLang="en-US" sz="1800" dirty="0">
                <a:latin typeface="+mn-ea"/>
              </a:rPr>
              <a:t>누적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유휴시간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ko-KR" altLang="en-US" sz="1800" dirty="0">
                <a:latin typeface="+mn-ea"/>
              </a:rPr>
              <a:t>누적 실행시간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ko-KR" altLang="en-US" sz="1800" dirty="0">
                <a:latin typeface="+mn-ea"/>
              </a:rPr>
              <a:t>누적 대기시간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ko-KR" altLang="en-US" sz="1800" dirty="0">
                <a:latin typeface="+mn-ea"/>
              </a:rPr>
              <a:t>누적 반환시간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ko-KR" altLang="en-US" sz="1800" dirty="0">
                <a:latin typeface="+mn-ea"/>
              </a:rPr>
              <a:t>누적 문맥교환 횟수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8) </a:t>
            </a:r>
            <a:r>
              <a:rPr lang="ko-KR" altLang="en-US" sz="1800" dirty="0">
                <a:latin typeface="+mn-ea"/>
              </a:rPr>
              <a:t>평균 실행시간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9) </a:t>
            </a:r>
            <a:r>
              <a:rPr lang="ko-KR" altLang="en-US" sz="1800" dirty="0">
                <a:latin typeface="+mn-ea"/>
              </a:rPr>
              <a:t>평균 대기시간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10) </a:t>
            </a:r>
            <a:r>
              <a:rPr lang="ko-KR" altLang="en-US" sz="1800" dirty="0">
                <a:latin typeface="+mn-ea"/>
              </a:rPr>
              <a:t>평균 반환시간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을 비교하기 위해 프로세스 스케줄링 과정을 시뮬레이션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CPU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유휴시간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(CPU Idle Time)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가 아무런 작업도 하지 않고 대기하고 있는 시간으로서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준비 큐에 대기 중인 프로세스가 없으며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또한 현재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 받은 프로세스가 없는 상태이다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1400" dirty="0">
                <a:latin typeface="+mn-ea"/>
              </a:rPr>
              <a:t>이 동안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는 다음 프로세스가 도착할 때 까지 아무런 작업도 하지 않고 대기한다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360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1) ‘</a:t>
            </a:r>
            <a:r>
              <a:rPr lang="ko-KR" altLang="en-US" sz="1400" dirty="0">
                <a:latin typeface="+mn-ea"/>
              </a:rPr>
              <a:t>옵션</a:t>
            </a:r>
            <a:r>
              <a:rPr lang="en-US" altLang="ko-KR" sz="1400" dirty="0">
                <a:latin typeface="+mn-ea"/>
              </a:rPr>
              <a:t>‘ </a:t>
            </a:r>
            <a:r>
              <a:rPr lang="ko-KR" altLang="en-US" sz="1400" dirty="0">
                <a:latin typeface="+mn-ea"/>
              </a:rPr>
              <a:t>버튼을 눌러 옵션 폼에서 프로세스 스케줄링을 위한 옵션 값 설정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2) ‘</a:t>
            </a:r>
            <a:r>
              <a:rPr lang="ko-KR" altLang="en-US" sz="1400" dirty="0">
                <a:latin typeface="+mn-ea"/>
              </a:rPr>
              <a:t>프로세스 추가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버튼을 눌러 프로세스 추가 폼을 통하여 프로세스 정보 입력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입력 된 프로세스 목록에 대하여 메인 폼의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실행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버튼을 눌러 스케줄링 시작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4) </a:t>
            </a:r>
            <a:r>
              <a:rPr lang="ko-KR" altLang="en-US" sz="1400" dirty="0">
                <a:latin typeface="+mn-ea"/>
              </a:rPr>
              <a:t>프로세스 스케줄링을 위한 초기화 작업 시작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5) ‘</a:t>
            </a:r>
            <a:r>
              <a:rPr lang="ko-KR" altLang="en-US" sz="1400" b="1" dirty="0">
                <a:latin typeface="+mn-ea"/>
              </a:rPr>
              <a:t>모든 프로세스가 동일한 시간에 도착 가정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도착시간 입력 값 무시</a:t>
            </a:r>
            <a:r>
              <a:rPr lang="en-US" altLang="ko-KR" sz="1400" b="1" dirty="0">
                <a:latin typeface="+mn-ea"/>
              </a:rPr>
              <a:t>)’</a:t>
            </a:r>
            <a:r>
              <a:rPr lang="ko-KR" altLang="en-US" sz="1400" b="1" dirty="0">
                <a:latin typeface="+mn-ea"/>
              </a:rPr>
              <a:t> 여부에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5-1)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도착시간 입력 값 무시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입력 된 프로세스 목록을 빠른 도착시간 순으로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처리를 위하여 도착시간 순으로 오름차순 정렬하여 </a:t>
            </a:r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도착 큐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 삽입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5-2)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도착시간 사용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입력 된 프로세스 목록을 단순 삽입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6) </a:t>
            </a:r>
            <a:r>
              <a:rPr lang="ko-KR" altLang="en-US" sz="1400" dirty="0">
                <a:latin typeface="+mn-ea"/>
              </a:rPr>
              <a:t>프로세스 스케줄링을 위한 초기화 작업 완료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60104-BB0B-4184-AFD7-477AB69B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16" y="1146613"/>
            <a:ext cx="6856084" cy="532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8147282" y="6496636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23)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255155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1654029" y="6396615"/>
            <a:ext cx="888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24)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</a:t>
            </a:r>
            <a:r>
              <a:rPr lang="en-US" altLang="ko-KR" sz="1600" b="1" u="sng" dirty="0"/>
              <a:t> – </a:t>
            </a:r>
            <a:r>
              <a:rPr lang="ko-KR" altLang="en-US" sz="1600" b="1" u="sng" dirty="0"/>
              <a:t>실행 버튼 클릭에 따른 프로세스 입력 목록에 대한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C19DC-74C8-4059-A14E-3F5B0CA4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91" y="1123155"/>
            <a:ext cx="9420618" cy="5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2365289" y="6095256"/>
            <a:ext cx="764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25)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 </a:t>
            </a:r>
            <a:r>
              <a:rPr lang="en-US" altLang="ko-KR" sz="1600" b="1" u="sng" dirty="0"/>
              <a:t>–</a:t>
            </a:r>
            <a:r>
              <a:rPr lang="ko-KR" altLang="en-US" sz="1600" b="1" u="sng" dirty="0"/>
              <a:t> 프로세스 스케줄링을 위한 초기화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DCDA5-30BE-4ECC-BAE1-1959A96C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" y="1857620"/>
            <a:ext cx="12180012" cy="39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7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2002958" y="6470998"/>
            <a:ext cx="81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26)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</a:t>
            </a:r>
            <a:r>
              <a:rPr lang="en-US" altLang="ko-KR" sz="1600" b="1" u="sng" dirty="0"/>
              <a:t> – </a:t>
            </a:r>
            <a:r>
              <a:rPr lang="ko-KR" altLang="en-US" sz="1600" b="1" u="sng" dirty="0"/>
              <a:t>입력 된 프로세스 리스트에 대한 정렬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46F20-208F-45AA-AA94-D52D1794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82" y="1028582"/>
            <a:ext cx="5341034" cy="5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6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1) </a:t>
            </a:r>
            <a:r>
              <a:rPr lang="ko-KR" altLang="en-US" sz="1200" b="1" dirty="0">
                <a:latin typeface="+mn-ea"/>
              </a:rPr>
              <a:t>이어서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시뮬레이션 위한 변수들을 초기화</a:t>
            </a: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선점형 스케줄링 여부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스케줄링 작업을 위한 전체 프로세스 수 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1-3)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시뮬레이션 진행 과정 중 도착 한 프로세스 수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1-4)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1-5)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1-6)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프로세스 대기시간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1-7)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문맥교환 횟수 카운트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1-8)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모든 프로세스에 대한 스케줄링 작업 처리 완료 여부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2) </a:t>
            </a:r>
            <a:r>
              <a:rPr lang="ko-KR" altLang="en-US" sz="1200" b="1" dirty="0">
                <a:latin typeface="+mn-ea"/>
              </a:rPr>
              <a:t>모든 프로세스에 대한 스케줄링 작업이 처리 완료 될 때까지 이하 </a:t>
            </a:r>
            <a:r>
              <a:rPr lang="en-US" altLang="ko-KR" sz="1200" b="1" dirty="0">
                <a:latin typeface="+mn-ea"/>
              </a:rPr>
              <a:t>3, 4, 5, 6</a:t>
            </a:r>
            <a:r>
              <a:rPr lang="ko-KR" altLang="en-US" sz="1200" b="1" dirty="0">
                <a:latin typeface="+mn-ea"/>
              </a:rPr>
              <a:t> 반복</a:t>
            </a: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프로세스 도착 이벤트 및 준비 작업 처리 루틴 수행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 재정렬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스케줄러에 의해 프로세스에 대한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의 처리 루틴 수행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자원 할당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해제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작업이 수행 된 프로세스의 수행시간에 따라 현재 준비 큐에서 대기 중인 프로세스들에 대해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대기시간 갱신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6) </a:t>
            </a:r>
            <a:r>
              <a:rPr lang="ko-KR" altLang="en-US" sz="1400" dirty="0">
                <a:latin typeface="+mn-ea"/>
              </a:rPr>
              <a:t>스케줄링 작업 완료 여부 판별 수행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7719444" y="6540798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27)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2</a:t>
            </a:r>
            <a:endParaRPr lang="ko-KR" altLang="en-US" sz="1600" b="1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21E1A-B23E-4E6F-8C85-5D0570FDE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92629"/>
            <a:ext cx="5893964" cy="56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5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B09BFB-8072-4222-96DE-C1885BC2449D}"/>
              </a:ext>
            </a:extLst>
          </p:cNvPr>
          <p:cNvSpPr txBox="1"/>
          <p:nvPr/>
        </p:nvSpPr>
        <p:spPr>
          <a:xfrm>
            <a:off x="2953707" y="6513004"/>
            <a:ext cx="594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28)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2 </a:t>
            </a:r>
            <a:r>
              <a:rPr lang="ko-KR" altLang="en-US" sz="1600" b="1" u="sng" dirty="0"/>
              <a:t>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시뮬레이션 변수 초기화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48FFD1-69B6-49A0-A203-D80FB803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12" y="1048916"/>
            <a:ext cx="7372773" cy="54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1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3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1) </a:t>
            </a:r>
            <a:r>
              <a:rPr lang="ko-KR" altLang="en-US" sz="1400" dirty="0">
                <a:latin typeface="+mn-ea"/>
              </a:rPr>
              <a:t>이어서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스케줄링 작업 완료 여부 판별</a:t>
            </a:r>
            <a:endParaRPr lang="en-US" altLang="ko-KR" sz="1400" dirty="0"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‘</a:t>
            </a:r>
            <a:r>
              <a:rPr lang="ko-KR" altLang="en-US" sz="1400" b="1" dirty="0">
                <a:latin typeface="+mn-ea"/>
              </a:rPr>
              <a:t>모든 프로세스가 동일한 시간에 도착 가정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도착시간 입력 값 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n-ea"/>
              </a:rPr>
              <a:t>무시</a:t>
            </a:r>
            <a:r>
              <a:rPr lang="en-US" altLang="ko-KR" sz="1400" b="1" dirty="0">
                <a:latin typeface="+mn-ea"/>
              </a:rPr>
              <a:t>)’</a:t>
            </a:r>
            <a:r>
              <a:rPr lang="ko-KR" altLang="en-US" sz="1400" b="1" dirty="0">
                <a:latin typeface="+mn-ea"/>
              </a:rPr>
              <a:t> 여부에 따라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2-1)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도착시간 입력 값 무시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현재 </a:t>
            </a:r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 대기 중인 프로세스가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없으며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의 자원이 할당 된 프로세스가 없을 경우 완료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도착시간 사용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도착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대기 중인 프로세스가 없으며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또한 현재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대기 중인 프로세스가 없고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현재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CPU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의 자원이 할당 된 프로세스가 없을 경우 완료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완료 여부에 따라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3-1)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완료되었을 경우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최종 출력결과 출력 후 종료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3-2)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완료되지 않았을 경우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Main Flow 2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로 돌아가서 계속 수행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7719444" y="6540798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29)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3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3F4BE-A955-41F0-860C-A73DEA95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0" y="1056601"/>
            <a:ext cx="6678377" cy="54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6DF4C8-2DB9-43F9-85DB-D5B99E3973ED}"/>
              </a:ext>
            </a:extLst>
          </p:cNvPr>
          <p:cNvSpPr txBox="1"/>
          <p:nvPr/>
        </p:nvSpPr>
        <p:spPr>
          <a:xfrm>
            <a:off x="1412540" y="6061082"/>
            <a:ext cx="9366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30)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3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도착시간 무시 여부에 따른 종료 조건 판별 및 최종 출력결과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27E2B-99C9-48D8-BB23-FFEC1FCF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00"/>
            <a:ext cx="12195073" cy="4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609599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도착 이벤트 및 준비 작업 </a:t>
            </a:r>
            <a:r>
              <a:rPr lang="en-US" altLang="ko-KR" sz="2400" b="1" dirty="0">
                <a:latin typeface="+mn-ea"/>
              </a:rPr>
              <a:t>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사용자가 </a:t>
            </a:r>
            <a:r>
              <a:rPr lang="en-US" altLang="ko-KR" sz="1100" dirty="0">
                <a:latin typeface="+mn-ea"/>
              </a:rPr>
              <a:t>‘</a:t>
            </a:r>
            <a:r>
              <a:rPr lang="ko-KR" altLang="en-US" sz="1100" dirty="0">
                <a:latin typeface="+mn-ea"/>
              </a:rPr>
              <a:t>옵션</a:t>
            </a:r>
            <a:r>
              <a:rPr lang="en-US" altLang="ko-KR" sz="1100" dirty="0">
                <a:latin typeface="+mn-ea"/>
              </a:rPr>
              <a:t>‘ </a:t>
            </a:r>
            <a:r>
              <a:rPr lang="ko-KR" altLang="en-US" sz="1100" dirty="0">
                <a:latin typeface="+mn-ea"/>
              </a:rPr>
              <a:t>폼에서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도착시간 무시를 활성화할 경우 현재 프로세스 도착 이벤트는 처리하지 않음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 (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모든 프로세스가 진행시간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에 도착 가정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2) Main Flow</a:t>
            </a:r>
            <a:r>
              <a:rPr lang="ko-KR" altLang="en-US" sz="1100" b="1" dirty="0">
                <a:latin typeface="+mn-ea"/>
              </a:rPr>
              <a:t>의 일부 변수 사용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시뮬레이션 진행 과정 중 도착 한 프로세스 수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문맥교환 횟수 카운트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2-4)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1) </a:t>
            </a:r>
            <a:r>
              <a:rPr lang="ko-KR" altLang="en-US" sz="1100" b="1" dirty="0">
                <a:latin typeface="+mn-ea"/>
              </a:rPr>
              <a:t>도착 큐에서 대기 중인 프로세스 존재 시 지역변수 초기화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시뮬레이션 현재시간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+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프로세스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도착 큐에서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Peek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된 프로세스의 도착시간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1-3) CPU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가 유휴상태일 시 대기해야 할 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프로세스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– 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시뮬레이션 현재시간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1-4) 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유휴상태 여부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에 할당 된 프로세스 존재 여부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And 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준비 큐에 대기 중인 프로세스 존재 여부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4) CPU</a:t>
            </a:r>
            <a:r>
              <a:rPr lang="ko-KR" altLang="en-US" sz="1100" dirty="0">
                <a:latin typeface="+mn-ea"/>
              </a:rPr>
              <a:t>가 대기해야 할 시간이 존재하고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현재 </a:t>
            </a:r>
            <a:r>
              <a:rPr lang="en-US" altLang="ko-KR" sz="1100" dirty="0">
                <a:latin typeface="+mn-ea"/>
              </a:rPr>
              <a:t>CPU</a:t>
            </a:r>
            <a:r>
              <a:rPr lang="ko-KR" altLang="en-US" sz="1100" dirty="0">
                <a:latin typeface="+mn-ea"/>
              </a:rPr>
              <a:t>가 유휴 상태일 경우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다음 프로세스가 도착 시까지 누적 </a:t>
            </a:r>
            <a:r>
              <a:rPr lang="en-US" altLang="ko-KR" sz="1100" b="1" u="sng" dirty="0">
                <a:solidFill>
                  <a:srgbClr val="FF0000"/>
                </a:solidFill>
                <a:latin typeface="+mn-ea"/>
              </a:rPr>
              <a:t>CPU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유휴시간 증가</a:t>
            </a:r>
            <a:endParaRPr lang="en-US" altLang="ko-KR" sz="1100" b="1" u="sng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4-1)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이에 따른 시뮬레이션 현재 시간 재계산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유휴 이벤트 출력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6796655" y="6519439"/>
            <a:ext cx="4330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31)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AEA028-03F6-4CF0-B95A-4C959F09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64" y="1123831"/>
            <a:ext cx="6243458" cy="53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697963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도착 이벤트 및 준비 작업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이어서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현재 도착 큐에 대기 중인 프로세스들에 대해</a:t>
            </a: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2) </a:t>
            </a:r>
            <a:r>
              <a:rPr lang="ko-KR" altLang="en-US" sz="1100" b="1" dirty="0">
                <a:latin typeface="+mn-ea"/>
              </a:rPr>
              <a:t>도착 큐에서 </a:t>
            </a:r>
            <a:r>
              <a:rPr lang="en-US" altLang="ko-KR" sz="1100" b="1" dirty="0">
                <a:latin typeface="+mn-ea"/>
              </a:rPr>
              <a:t>Peek</a:t>
            </a:r>
            <a:r>
              <a:rPr lang="ko-KR" altLang="en-US" sz="1100" b="1" dirty="0">
                <a:latin typeface="+mn-ea"/>
              </a:rPr>
              <a:t>한 프로세스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다음 도착 예정 프로세스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의 도착시간과 현재 진행시간을 비교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&lt;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현재시간 이전에 도착 한 프로세스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시뮬레이션 과정에서 이전에 </a:t>
            </a:r>
            <a:r>
              <a:rPr lang="en-US" altLang="ko-KR" sz="1100" b="1" dirty="0">
                <a:latin typeface="+mn-ea"/>
              </a:rPr>
              <a:t>CPU</a:t>
            </a:r>
            <a:r>
              <a:rPr lang="ko-KR" altLang="en-US" sz="1100" b="1" dirty="0">
                <a:latin typeface="+mn-ea"/>
              </a:rPr>
              <a:t>의 자원을 </a:t>
            </a:r>
            <a:r>
              <a:rPr lang="ko-KR" altLang="en-US" sz="1100" b="1" dirty="0" err="1">
                <a:latin typeface="+mn-ea"/>
              </a:rPr>
              <a:t>할당받은</a:t>
            </a:r>
            <a:r>
              <a:rPr lang="ko-KR" altLang="en-US" sz="1100" b="1" dirty="0">
                <a:latin typeface="+mn-ea"/>
              </a:rPr>
              <a:t> 다른 프로세스가 실행되는 과정 중 이미 도착하였지만 </a:t>
            </a:r>
            <a:r>
              <a:rPr lang="en-US" altLang="ko-KR" sz="1100" b="1" dirty="0">
                <a:latin typeface="+mn-ea"/>
              </a:rPr>
              <a:t>CPU</a:t>
            </a:r>
            <a:r>
              <a:rPr lang="ko-KR" altLang="en-US" sz="1100" b="1" dirty="0">
                <a:latin typeface="+mn-ea"/>
              </a:rPr>
              <a:t>의 자원을 </a:t>
            </a:r>
            <a:r>
              <a:rPr lang="ko-KR" altLang="en-US" sz="1100" b="1" dirty="0" err="1">
                <a:latin typeface="+mn-ea"/>
              </a:rPr>
              <a:t>할당받지</a:t>
            </a:r>
            <a:r>
              <a:rPr lang="ko-KR" altLang="en-US" sz="1100" b="1" dirty="0">
                <a:latin typeface="+mn-ea"/>
              </a:rPr>
              <a:t> 못하고 대기하고 있던 프로세스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로서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현재시간 </a:t>
            </a:r>
            <a:r>
              <a:rPr lang="en-US" altLang="ko-KR" sz="1100" b="1" dirty="0">
                <a:latin typeface="+mn-ea"/>
              </a:rPr>
              <a:t>- </a:t>
            </a:r>
            <a:r>
              <a:rPr lang="ko-KR" altLang="en-US" sz="1100" b="1" dirty="0">
                <a:latin typeface="+mn-ea"/>
              </a:rPr>
              <a:t>도착시간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으로 해당 프로세스의 대기시간 할당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준비 큐에 삽입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도착 한 프로세스 수 증가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현재시간에 도착 한 프로세스로서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준비 큐에 삽입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방금 도착하였으므로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대기시간 할당이 필요 없음</a:t>
            </a:r>
            <a:r>
              <a:rPr lang="en-US" altLang="ko-KR" sz="1100" b="1" dirty="0">
                <a:latin typeface="+mn-ea"/>
              </a:rPr>
              <a:t>), </a:t>
            </a:r>
            <a:r>
              <a:rPr lang="ko-KR" altLang="en-US" sz="1100" b="1" dirty="0">
                <a:latin typeface="+mn-ea"/>
              </a:rPr>
              <a:t>도착 한 프로세스 수 증가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아직 도착하지 않은 프로세스일 경우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도착시간 순서대로 정렬되어 있는 도착 큐에서 판별 종료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3) </a:t>
            </a:r>
            <a:r>
              <a:rPr lang="ko-KR" altLang="en-US" sz="1100" b="1" dirty="0">
                <a:latin typeface="+mn-ea"/>
              </a:rPr>
              <a:t>필요 할 경우 준비 큐 재정렬 및 문맥교환 수행</a:t>
            </a:r>
            <a:endParaRPr lang="en-US" altLang="ko-KR" sz="1100" b="1">
              <a:latin typeface="+mn-ea"/>
            </a:endParaRPr>
          </a:p>
          <a:p>
            <a:pPr marL="0" indent="0">
              <a:buNone/>
            </a:pP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이는 현재 스케줄링 알고리즘에 따르며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상세 내용은 뒤에서 설명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3-1)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프로세스가 도착하지 않은 상황에서 불필요한 정렬에 따른 오버헤드를 방지하기 위해 도착 한 프로세스가 존재하지 않을 경우 재정렬을 수행하지 않는다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=&gt;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HRRN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의 경우 실시간으로 우선순위를 갱신하여 재정렬을 수행하므로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이는 제외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3-2)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이벤트 처리를 위해 시뮬레이션 진행 과정 중 도착 한 프로세스 수 초기화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3-3)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문맥교환이 발생 할 경우 누적 문맥교환 횟수 증가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7219512" y="6519439"/>
            <a:ext cx="4330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32)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8E64A3-5D70-40A1-B4A3-378A8525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13" y="1005849"/>
            <a:ext cx="4330283" cy="55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9629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</a:t>
            </a:r>
            <a:r>
              <a:rPr lang="en-US" altLang="ko-KR" sz="2400" b="1" dirty="0">
                <a:latin typeface="+mn-ea"/>
              </a:rPr>
              <a:t>(Process)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프로세스란 실행 중에 있는 프로그램을 의미한다</a:t>
            </a:r>
            <a:r>
              <a:rPr lang="en-US" altLang="ko-KR" sz="1800" dirty="0">
                <a:latin typeface="+mn-ea"/>
              </a:rPr>
              <a:t>.   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상태 및 상태전이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ko-KR" altLang="en-US" sz="1800" dirty="0">
                <a:latin typeface="+mn-ea"/>
              </a:rPr>
              <a:t>준비 상태 </a:t>
            </a:r>
            <a:r>
              <a:rPr lang="en-US" altLang="ko-KR" sz="1800" dirty="0">
                <a:latin typeface="+mn-ea"/>
              </a:rPr>
              <a:t>(READY) :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CPU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의 자원을 할당 받으려고 대기하는 상태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ko-KR" altLang="en-US" sz="1800" dirty="0">
                <a:latin typeface="+mn-ea"/>
              </a:rPr>
              <a:t>실행 상태 </a:t>
            </a:r>
            <a:r>
              <a:rPr lang="en-US" altLang="ko-KR" sz="1800" dirty="0">
                <a:latin typeface="+mn-ea"/>
              </a:rPr>
              <a:t>(RUNNING)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프로세스가 실행을 위해 선택 된 상태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ko-KR" altLang="en-US" sz="1800" dirty="0">
                <a:latin typeface="+mn-ea"/>
              </a:rPr>
              <a:t>종료 상태 </a:t>
            </a:r>
            <a:r>
              <a:rPr lang="en-US" altLang="ko-KR" sz="1800" dirty="0">
                <a:latin typeface="+mn-ea"/>
              </a:rPr>
              <a:t>(TERMINATED)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프로세스가 자신의 작업을 모두 완료한 상태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※ </a:t>
            </a:r>
            <a:r>
              <a:rPr lang="ko-KR" altLang="en-US" sz="1800" dirty="0">
                <a:latin typeface="+mn-ea"/>
              </a:rPr>
              <a:t>실제 프로세스의 상태에는 </a:t>
            </a:r>
            <a:r>
              <a:rPr lang="en-US" altLang="ko-KR" sz="1800" b="1" u="sng" dirty="0"/>
              <a:t>Fig 1) Process State Transition</a:t>
            </a:r>
            <a:r>
              <a:rPr lang="ko-KR" altLang="en-US" sz="1800" dirty="0"/>
              <a:t>와 같이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>
                <a:latin typeface="+mn-ea"/>
              </a:rPr>
              <a:t>추가적으로 </a:t>
            </a:r>
            <a:r>
              <a:rPr lang="en-US" altLang="ko-KR" sz="1800" dirty="0">
                <a:latin typeface="+mn-ea"/>
              </a:rPr>
              <a:t>I/O </a:t>
            </a:r>
            <a:r>
              <a:rPr lang="ko-KR" altLang="en-US" sz="1800" dirty="0">
                <a:latin typeface="+mn-ea"/>
              </a:rPr>
              <a:t>작업과 같은 처리를 위한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중지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(BLOCKED) </a:t>
            </a:r>
            <a:r>
              <a:rPr lang="ko-KR" altLang="en-US" sz="1800" dirty="0">
                <a:latin typeface="+mn-ea"/>
              </a:rPr>
              <a:t>상태가 존재하며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실행 상태에서 </a:t>
            </a:r>
            <a:r>
              <a:rPr lang="en-US" altLang="ko-KR" sz="1800" dirty="0">
                <a:latin typeface="+mn-ea"/>
              </a:rPr>
              <a:t>I/O </a:t>
            </a:r>
            <a:r>
              <a:rPr lang="ko-KR" altLang="en-US" sz="1800" dirty="0">
                <a:latin typeface="+mn-ea"/>
              </a:rPr>
              <a:t>작업 발생 시 중단 상태로 전이되지만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이는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단순화하기 위해 생략하며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선점형 스케줄링에서 프로세스 간 선점을 위한 문맥교환이 발생할 경우 강제로 실행 상태에서 준비 상태로 전이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DB1-5543-407F-90B8-27D128798A2E}"/>
              </a:ext>
            </a:extLst>
          </p:cNvPr>
          <p:cNvSpPr txBox="1"/>
          <p:nvPr/>
        </p:nvSpPr>
        <p:spPr>
          <a:xfrm>
            <a:off x="8065292" y="3996507"/>
            <a:ext cx="328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1) Process State Transition</a:t>
            </a:r>
            <a:endParaRPr lang="ko-KR" altLang="en-US" sz="1600" b="1" u="sng" dirty="0"/>
          </a:p>
        </p:txBody>
      </p:sp>
      <p:pic>
        <p:nvPicPr>
          <p:cNvPr id="1028" name="Picture 4" descr="Operating System: GATE CSE 1996 | Question: 1.18">
            <a:extLst>
              <a:ext uri="{FF2B5EF4-FFF2-40B4-BE49-F238E27FC236}">
                <a16:creationId xmlns:a16="http://schemas.microsoft.com/office/drawing/2014/main" id="{059188C8-CB22-42CA-8E17-599791F8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0" y="1427427"/>
            <a:ext cx="4467225" cy="24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5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436227" y="6452693"/>
            <a:ext cx="1107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33)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1, 2</a:t>
            </a:r>
            <a:r>
              <a:rPr lang="ko-KR" altLang="en-US" sz="1600" b="1" u="sng" dirty="0"/>
              <a:t>의 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도착 이벤트 및 도착 한 프로세스에 대한 대기시간 할당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D16C8-6796-487E-B01F-3A4F1FC5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25" y="1013988"/>
            <a:ext cx="8592948" cy="54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 알고리즘에 따른 준비 작업 처리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준비 큐 재정렬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문맥교환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First Come First Service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준비 큐에 대한 정렬 수행하지 않음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</a:t>
            </a:r>
            <a:r>
              <a:rPr lang="ko-KR" altLang="en-US" sz="1400" dirty="0">
                <a:latin typeface="+mn-ea"/>
              </a:rPr>
              <a:t> 준비 큐에 대한 높은 우선순위 기준 실행 위하여 우선순위 기준 내림차순 정렬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Shortest Job First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400" dirty="0">
                <a:latin typeface="+mn-ea"/>
              </a:rPr>
              <a:t>준비 큐에 대한 짧은 실행시간 우선 실행 위하여 실행시간 기준 오름차순 정렬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400" dirty="0">
                <a:latin typeface="+mn-ea"/>
              </a:rPr>
              <a:t>준비 큐에 대한 짧은 실행시간 우선 실행 위하여 실행시간 기준 오름차순 정렬 및 우선순위 기준 내림차순 정렬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ko-KR" altLang="en-US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Highest Response-Ratio Next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대기시간</a:t>
            </a:r>
            <a:r>
              <a:rPr lang="en-US" altLang="ko-KR" sz="1400" b="1" dirty="0">
                <a:latin typeface="+mn-ea"/>
              </a:rPr>
              <a:t>+</a:t>
            </a:r>
            <a:r>
              <a:rPr lang="ko-KR" altLang="en-US" sz="1400" b="1" dirty="0">
                <a:latin typeface="+mn-ea"/>
              </a:rPr>
              <a:t>실행시간</a:t>
            </a:r>
            <a:r>
              <a:rPr lang="en-US" altLang="ko-KR" sz="1400" b="1" dirty="0">
                <a:latin typeface="+mn-ea"/>
              </a:rPr>
              <a:t>) / </a:t>
            </a:r>
            <a:r>
              <a:rPr lang="ko-KR" altLang="en-US" sz="1400" b="1" dirty="0">
                <a:latin typeface="+mn-ea"/>
              </a:rPr>
              <a:t>실행시간</a:t>
            </a:r>
            <a:r>
              <a:rPr lang="ko-KR" altLang="en-US" sz="1400" dirty="0">
                <a:latin typeface="+mn-ea"/>
              </a:rPr>
              <a:t>으로 현재 준비 큐에서 대기 중인 프로세스들에 대하여 우선순위 갱신하여 할당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갱신 된 우선순위 할당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초기 우선순위가 갱신 된 우선순위보다 같거나 높을 경우 초기 우선순위를 계속 이용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갱신 된 우선순위가 초기 우선순위보다 높을 경우 갱신 된 우선순위로 우선순위 갱신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사용자가 부여한 초기 우선순위는 갱신 된 우선순위보다 높은 우선순위를 갖는다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.)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항상</a:t>
            </a:r>
            <a:r>
              <a:rPr lang="ko-KR" altLang="en-US" sz="1400" dirty="0">
                <a:latin typeface="+mn-ea"/>
              </a:rPr>
              <a:t> 준비 큐에 대한 높은 우선순위 기준 실행 위하여 우선순위 기준 내림차순 정렬</a:t>
            </a:r>
            <a:endParaRPr lang="ko-KR" altLang="en-US" sz="6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64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661020" y="5181526"/>
            <a:ext cx="10026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34)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81010F-4896-4F4D-8B92-FECDB02C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" y="2221815"/>
            <a:ext cx="12216212" cy="27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18408" y="6503981"/>
            <a:ext cx="956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35)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C12AC-41F5-409D-A8BC-1F4671C7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9" y="1160449"/>
            <a:ext cx="11333527" cy="53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8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95"/>
            <a:ext cx="1219199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 알고리즘에 따른 준비 작업 처리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준비 큐 재정렬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문맥교환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4) Priority-based scheduling (</a:t>
            </a:r>
            <a:r>
              <a:rPr lang="ko-KR" altLang="en-US" sz="1200" b="1" dirty="0">
                <a:latin typeface="+mn-ea"/>
              </a:rPr>
              <a:t>비선점형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높은 우선순위 기준 실행 위하여 우선순위 기준 내림차순 정렬</a:t>
            </a:r>
            <a:endParaRPr lang="en-US" altLang="ko-KR" sz="1200" dirty="0"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5) Shortest Remaining Time Next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무시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짧은 실행시간 우선 실행 위하여 실행시간 기준 오름차순 정렬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사용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짧은 실행시간 우선 실행 위하여 실행시간 기준 오름차순 정렬 및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프로세스보다 준비 큐의 프로세스보다 남은 실행시간이 더 짧은 경우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6) Round-Robin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무시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준비 큐에 대한 정렬 수행하지 않음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사용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</a:t>
            </a:r>
            <a:r>
              <a:rPr lang="ko-KR" altLang="en-US" sz="1200" dirty="0">
                <a:latin typeface="+mn-ea"/>
              </a:rPr>
              <a:t> 준비 큐에 대한 높은 우선순위 기준 실행 위하여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 문맥교환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7) Priority-based scheduling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높은 우선순위 기준 실행 위하여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프로세스보다 준비 큐의 프로세스가 우선순위가 높은 경우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 수행</a:t>
            </a:r>
          </a:p>
        </p:txBody>
      </p:sp>
    </p:spTree>
    <p:extLst>
      <p:ext uri="{BB962C8B-B14F-4D97-AF65-F5344CB8AC3E}">
        <p14:creationId xmlns:p14="http://schemas.microsoft.com/office/powerpoint/2010/main" val="1692344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42883" y="6519446"/>
            <a:ext cx="910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36)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3</a:t>
            </a:r>
            <a:endParaRPr lang="ko-KR" altLang="en-US" sz="1600" b="1" u="sng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431D-F19A-4C89-BBFC-FC175FA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62" y="1079728"/>
            <a:ext cx="8313871" cy="54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2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42883" y="6519446"/>
            <a:ext cx="910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37)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4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A237E-8C85-4F6A-84F8-12981BFC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55" y="1093695"/>
            <a:ext cx="8936286" cy="5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49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8330267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Main Flow</a:t>
            </a:r>
            <a:r>
              <a:rPr lang="ko-KR" altLang="en-US" sz="1400" b="1" dirty="0">
                <a:latin typeface="+mn-ea"/>
              </a:rPr>
              <a:t>의 일부 변수 사용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선점형 스케줄링 여부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1-3)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1-4)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프로세스 대기시간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지역변수 초기화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= 0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프로세스가 작업을 수행한 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= 0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선점형 스케줄링 여부에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3-1)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선점형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사용자로부터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입력받은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선점형 스케줄링을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위한 시간단위만큼 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할당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3-2)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비선점형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해당 프로세스의 모든 작업을 마치기 위해 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충분한 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(Short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최대 값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을 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으로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할당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5625604" y="5260433"/>
            <a:ext cx="540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38)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B03661-6B8D-4D45-9583-7C4FF74A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48" y="1716402"/>
            <a:ext cx="9093252" cy="31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47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이어서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상세 수행 내용은 다음 페이지에서 선점형 여부에 따른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진리표에 따르며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이하 내용은 공통적으로 처리한다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프로세스에 자원을 할당 한 규정 </a:t>
            </a:r>
            <a:r>
              <a:rPr lang="ko-KR" altLang="en-US" sz="1400" b="1" dirty="0" err="1">
                <a:latin typeface="+mn-ea"/>
              </a:rPr>
              <a:t>시간량이</a:t>
            </a:r>
            <a:r>
              <a:rPr lang="ko-KR" altLang="en-US" sz="1400" b="1" dirty="0">
                <a:latin typeface="+mn-ea"/>
              </a:rPr>
              <a:t> 지난 후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2-1) CPU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의 자원을 할당 받아 프로세스가 수행 한 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시간만큼 누적 프로세스 실행시간 증가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완료 된 프로세스에 대해 프로세스가 대기하였던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대기시간만큼 누적 대기시간 증가 및 자원 해제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프로세스가 수행 한 시간 반환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5967712" y="6461137"/>
            <a:ext cx="540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39)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453AA97-64DB-421A-B5B1-31E024C9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35" y="1360044"/>
            <a:ext cx="7009280" cy="51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95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6312D8F-D7B9-44FA-8D1D-552BE7ED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31"/>
              </p:ext>
            </p:extLst>
          </p:nvPr>
        </p:nvGraphicFramePr>
        <p:xfrm>
          <a:off x="331024" y="2247543"/>
          <a:ext cx="11529950" cy="359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04">
                  <a:extLst>
                    <a:ext uri="{9D8B030D-6E8A-4147-A177-3AD203B41FA5}">
                      <a16:colId xmlns:a16="http://schemas.microsoft.com/office/drawing/2014/main" val="3645923825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280866872"/>
                    </a:ext>
                  </a:extLst>
                </a:gridCol>
                <a:gridCol w="4856168">
                  <a:extLst>
                    <a:ext uri="{9D8B030D-6E8A-4147-A177-3AD203B41FA5}">
                      <a16:colId xmlns:a16="http://schemas.microsoft.com/office/drawing/2014/main" val="3221637087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준비 큐에 대기 중인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수행 작업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252649"/>
                  </a:ext>
                </a:extLst>
              </a:tr>
              <a:tr h="84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프로세스의 작업을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계속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60025"/>
                  </a:ext>
                </a:extLst>
              </a:tr>
              <a:tr h="71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프로세스의 작업을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계속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75482"/>
                  </a:ext>
                </a:extLst>
              </a:tr>
              <a:tr h="623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준비 큐의 새로운 프로세스에 자원 할당 및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41583"/>
                  </a:ext>
                </a:extLst>
              </a:tr>
              <a:tr h="37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Do nothing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727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967F84-4609-454F-9A37-FBCC4874BA45}"/>
              </a:ext>
            </a:extLst>
          </p:cNvPr>
          <p:cNvSpPr txBox="1"/>
          <p:nvPr/>
        </p:nvSpPr>
        <p:spPr>
          <a:xfrm>
            <a:off x="3850118" y="6035077"/>
            <a:ext cx="3926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40) </a:t>
            </a:r>
            <a:r>
              <a:rPr lang="ko-KR" altLang="en-US" sz="1600" b="1" u="sng" dirty="0"/>
              <a:t>선점형 스케줄링에 대한 </a:t>
            </a:r>
            <a:r>
              <a:rPr lang="ko-KR" altLang="en-US" sz="1600" b="1" u="sng" dirty="0" err="1"/>
              <a:t>진리표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1026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23E16-915F-4D67-900F-A44C82B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3"/>
            <a:ext cx="6832600" cy="584400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스케줄링 </a:t>
            </a:r>
            <a:r>
              <a:rPr lang="en-US" altLang="ko-KR" sz="2400" b="1" dirty="0">
                <a:latin typeface="+mn-ea"/>
              </a:rPr>
              <a:t>(Process Scheduling)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여러 프로세스가 번갈아 사용하는 </a:t>
            </a:r>
            <a:r>
              <a:rPr lang="en-US" altLang="ko-KR" sz="1800" dirty="0">
                <a:latin typeface="+mn-ea"/>
              </a:rPr>
              <a:t>CPU(</a:t>
            </a:r>
            <a:r>
              <a:rPr lang="ko-KR" altLang="en-US" sz="1800" dirty="0">
                <a:latin typeface="+mn-ea"/>
              </a:rPr>
              <a:t>프로세서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의 자원을 어떤 시점에 어떤 프로세스에 할당할지 결정하는 것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2400" u="sng" dirty="0">
              <a:latin typeface="+mn-ea"/>
            </a:endParaRPr>
          </a:p>
          <a:p>
            <a:pPr marL="0" indent="0">
              <a:buNone/>
            </a:pPr>
            <a:endParaRPr lang="en-US" altLang="ko-KR" sz="1800" b="1" u="sng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u="sng" dirty="0">
                <a:latin typeface="+mn-ea"/>
              </a:rPr>
              <a:t>Fig 2) Windows </a:t>
            </a:r>
            <a:r>
              <a:rPr lang="ko-KR" altLang="en-US" sz="1800" b="1" u="sng" dirty="0">
                <a:latin typeface="+mn-ea"/>
              </a:rPr>
              <a:t>환경의 작업 관리자</a:t>
            </a:r>
            <a:r>
              <a:rPr lang="ko-KR" altLang="en-US" sz="1800" dirty="0">
                <a:latin typeface="+mn-ea"/>
              </a:rPr>
              <a:t>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보면 여러 프로세스들이 수행되고 있음을 알 수 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>
              <a:solidFill>
                <a:srgbClr val="00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프로세서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혹은 코어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당 최대 프로세스 하나만 처리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실행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할 수 있으며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실행을 위해 대기 중인 프로세스는 준비 큐에서 기다리게 된다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현대의 컴퓨터는 다중 프로세서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혹은 다중 코어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및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</a:rPr>
              <a:t>하이퍼스레딩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기술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i="0" dirty="0">
                <a:effectLst/>
                <a:latin typeface="+mn-ea"/>
              </a:rPr>
              <a:t>단일 물리적 프로세서 코어가 논리 프로세서가 두 개인 것처럼 작동하는 기술</a:t>
            </a:r>
            <a:r>
              <a:rPr lang="en-US" altLang="ko-KR" sz="1800" i="0" dirty="0">
                <a:solidFill>
                  <a:srgbClr val="4D5156"/>
                </a:solidFill>
                <a:effectLst/>
                <a:latin typeface="+mn-ea"/>
              </a:rPr>
              <a:t>)</a:t>
            </a:r>
            <a:r>
              <a:rPr lang="ko-KR" altLang="en-US" sz="1800" i="0" dirty="0">
                <a:solidFill>
                  <a:srgbClr val="4D5156"/>
                </a:solidFill>
                <a:effectLst/>
                <a:latin typeface="+mn-ea"/>
              </a:rPr>
              <a:t>등으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로 병렬처리를 수행하지만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문제를 단순화하기 위해 한 번에 하나의 프로세스만 처리 할 수 있는 단일 프로세서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혹은 단일 코어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시스템을 가정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한다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21E77ED-783D-40AA-ABC8-030217F6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15" y="1334236"/>
            <a:ext cx="5033569" cy="4509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F8DDD-AC5F-4D27-899E-C2224F990AAC}"/>
              </a:ext>
            </a:extLst>
          </p:cNvPr>
          <p:cNvSpPr txBox="1"/>
          <p:nvPr/>
        </p:nvSpPr>
        <p:spPr>
          <a:xfrm>
            <a:off x="7742236" y="5994972"/>
            <a:ext cx="354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2) Windows </a:t>
            </a:r>
            <a:r>
              <a:rPr lang="ko-KR" altLang="en-US" sz="1600" b="1" u="sng" dirty="0"/>
              <a:t>환경의 작업 관리자</a:t>
            </a:r>
          </a:p>
        </p:txBody>
      </p:sp>
    </p:spTree>
    <p:extLst>
      <p:ext uri="{BB962C8B-B14F-4D97-AF65-F5344CB8AC3E}">
        <p14:creationId xmlns:p14="http://schemas.microsoft.com/office/powerpoint/2010/main" val="3203611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6312D8F-D7B9-44FA-8D1D-552BE7ED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835187"/>
              </p:ext>
            </p:extLst>
          </p:nvPr>
        </p:nvGraphicFramePr>
        <p:xfrm>
          <a:off x="247134" y="2357306"/>
          <a:ext cx="11697729" cy="276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118">
                  <a:extLst>
                    <a:ext uri="{9D8B030D-6E8A-4147-A177-3AD203B41FA5}">
                      <a16:colId xmlns:a16="http://schemas.microsoft.com/office/drawing/2014/main" val="3645923825"/>
                    </a:ext>
                  </a:extLst>
                </a:gridCol>
                <a:gridCol w="3818476">
                  <a:extLst>
                    <a:ext uri="{9D8B030D-6E8A-4147-A177-3AD203B41FA5}">
                      <a16:colId xmlns:a16="http://schemas.microsoft.com/office/drawing/2014/main" val="280866872"/>
                    </a:ext>
                  </a:extLst>
                </a:gridCol>
                <a:gridCol w="4687135">
                  <a:extLst>
                    <a:ext uri="{9D8B030D-6E8A-4147-A177-3AD203B41FA5}">
                      <a16:colId xmlns:a16="http://schemas.microsoft.com/office/drawing/2014/main" val="3221637087"/>
                    </a:ext>
                  </a:extLst>
                </a:gridCol>
              </a:tblGrid>
              <a:tr h="473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준비 큐에 대기 중인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수행 작업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252649"/>
                  </a:ext>
                </a:extLst>
              </a:tr>
              <a:tr h="616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비선점형의 특성에 따른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60025"/>
                  </a:ext>
                </a:extLst>
              </a:tr>
              <a:tr h="53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비선점형의 특성에 따른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75482"/>
                  </a:ext>
                </a:extLst>
              </a:tr>
              <a:tr h="74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준비 큐의 새로운 프로세스에 자원 할당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모두 완료 될 때까지 수행 후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41583"/>
                  </a:ext>
                </a:extLst>
              </a:tr>
              <a:tr h="400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Do nothing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727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967F84-4609-454F-9A37-FBCC4874BA45}"/>
              </a:ext>
            </a:extLst>
          </p:cNvPr>
          <p:cNvSpPr txBox="1"/>
          <p:nvPr/>
        </p:nvSpPr>
        <p:spPr>
          <a:xfrm>
            <a:off x="3850118" y="5364337"/>
            <a:ext cx="4018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41) </a:t>
            </a:r>
            <a:r>
              <a:rPr lang="ko-KR" altLang="en-US" sz="1600" b="1" u="sng" dirty="0"/>
              <a:t>비선점형 스케줄링에 대한 </a:t>
            </a:r>
            <a:r>
              <a:rPr lang="ko-KR" altLang="en-US" sz="1600" b="1" u="sng" dirty="0" err="1"/>
              <a:t>진리표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45971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430390" y="6503985"/>
            <a:ext cx="111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42)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1 – </a:t>
            </a:r>
            <a:r>
              <a:rPr lang="ko-KR" altLang="en-US" sz="1600" b="1" u="sng" dirty="0"/>
              <a:t>처리 조건 판별 후 해당 처리 루틴으로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A3F4A-5CEC-405F-A392-98181779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37" y="1155174"/>
            <a:ext cx="7699282" cy="52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3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803693" y="5766369"/>
            <a:ext cx="10773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43)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2 – </a:t>
            </a:r>
            <a:r>
              <a:rPr lang="ko-KR" altLang="en-US" sz="1600" b="1" u="sng" dirty="0"/>
              <a:t>공통 된 처리 부분을 묶은 처리 루틴들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5B1FB-695F-407C-B759-FC986A51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" y="1768285"/>
            <a:ext cx="12082730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7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자신의 작업 수행</a:t>
            </a: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자신의 이전 프로세스 상태에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1-1)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준비 상태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실행 상태로 전이 및 전이 이벤트 출력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실행 상태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 do nothing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1-3) </a:t>
            </a:r>
            <a:r>
              <a:rPr lang="ko-KR" altLang="en-US" sz="1400" b="1" dirty="0">
                <a:latin typeface="+mn-ea"/>
              </a:rPr>
              <a:t>종료 상태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오류 </a:t>
            </a:r>
            <a:r>
              <a:rPr lang="en-US" altLang="ko-KR" sz="1400" b="1" dirty="0">
                <a:latin typeface="+mn-ea"/>
              </a:rPr>
              <a:t>(CPU</a:t>
            </a:r>
            <a:r>
              <a:rPr lang="ko-KR" altLang="en-US" sz="1400" b="1" dirty="0">
                <a:latin typeface="+mn-ea"/>
              </a:rPr>
              <a:t>로부터 할당 해제 되었어야 함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자신의 남은 실행시간에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2-1)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남은 실행시간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&lt;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할당받은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시간량보다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일찍 작업이 끝날 경우 자신의 남은 실행시간만큼만 수행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남은 실행시간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&gt;=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할당받은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시간량만큼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자신의 작업을 수행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수행 한 시간만큼 자신의 실행시간 감소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4) </a:t>
            </a:r>
            <a:r>
              <a:rPr lang="ko-KR" altLang="en-US" sz="1400" dirty="0">
                <a:latin typeface="+mn-ea"/>
              </a:rPr>
              <a:t>현재 남은 실행시간이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일 경우 종료 상태로 전이 및 전이 이벤트 출력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5) </a:t>
            </a:r>
            <a:r>
              <a:rPr lang="ko-KR" altLang="en-US" sz="1400" dirty="0">
                <a:latin typeface="+mn-ea"/>
              </a:rPr>
              <a:t>자신이 작업을 수행 한 시간 반환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7200808" y="6553955"/>
            <a:ext cx="357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44) </a:t>
            </a:r>
            <a:r>
              <a:rPr lang="ko-KR" altLang="en-US" sz="1600" b="1" u="sng" dirty="0"/>
              <a:t>프로세스 자신의 작업 수행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246450-A282-40A1-9876-A5B60478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69" y="1032993"/>
            <a:ext cx="4881708" cy="55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3713026" y="6482869"/>
            <a:ext cx="452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45) </a:t>
            </a:r>
            <a:r>
              <a:rPr lang="ko-KR" altLang="en-US" sz="1600" b="1" u="sng" dirty="0"/>
              <a:t>프로세스 자신의 작업 수행 소스코드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973769-B151-42F3-B2D8-B0D571F4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97" y="1188085"/>
            <a:ext cx="7898977" cy="51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5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스케줄링에 대한 테스트 수행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모든 실행 분기</a:t>
            </a:r>
            <a:r>
              <a:rPr lang="ko-KR" altLang="en-US" sz="1800" dirty="0">
                <a:latin typeface="+mn-ea"/>
              </a:rPr>
              <a:t>에 대해서 문제없이 동작하는지 완벽한 테스트를 위해서는 더 복잡한 테스트 케이스를 작성해야 하지만 단순하면서도 빠르게 테스트를 수행하기 위해 오류 예측 검사 방법으로 다음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와</a:t>
            </a:r>
            <a:r>
              <a:rPr lang="ko-KR" altLang="en-US" sz="1800" dirty="0">
                <a:latin typeface="+mn-ea"/>
              </a:rPr>
              <a:t> 같이 테스트 케이스를 선정하였다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다른 프로세스가 실행 과정 중 새로운 프로세스가 도착하는 이벤트 처리</a:t>
            </a:r>
            <a:r>
              <a:rPr lang="ko-KR" altLang="en-US" sz="1800" dirty="0">
                <a:latin typeface="+mn-ea"/>
              </a:rPr>
              <a:t>와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동일 시간에 우선순위에 따른 스케줄링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동일 시간에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혹은 남은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 따른 스케줄링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혹은 남은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및 우선순위의 다중 조건에 따른 스케줄링</a:t>
            </a:r>
            <a:r>
              <a:rPr lang="en-US" altLang="ko-KR" sz="1800" dirty="0">
                <a:latin typeface="+mn-ea"/>
              </a:rPr>
              <a:t>,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 HRRN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의 경우 가변적으로 변동되는 우선순위에 따른 스케줄링</a:t>
            </a:r>
            <a:r>
              <a:rPr lang="ko-KR" altLang="en-US" sz="1800" dirty="0">
                <a:latin typeface="+mn-ea"/>
              </a:rPr>
              <a:t>의 오류 발생 여부를 테스트 할 수 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 외에도 별도로 다른 테스트 케이스로 여러 번 테스트를 수행하였으며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이상이 발견되지 않았다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모든 선점형 스케줄링의 경우 </a:t>
            </a: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Time Quantum 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값은 </a:t>
            </a: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로 할당</a:t>
            </a:r>
            <a:endParaRPr lang="en-US" altLang="ko-KR" sz="1800" u="sng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9EAB7E3-B5B8-40A9-BE18-7C49A6D35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0419"/>
              </p:ext>
            </p:extLst>
          </p:nvPr>
        </p:nvGraphicFramePr>
        <p:xfrm>
          <a:off x="194809" y="4546916"/>
          <a:ext cx="11684004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1">
                  <a:extLst>
                    <a:ext uri="{9D8B030D-6E8A-4147-A177-3AD203B41FA5}">
                      <a16:colId xmlns:a16="http://schemas.microsoft.com/office/drawing/2014/main" val="1190439952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1160950759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468096774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812460372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프로세스 명 </a:t>
                      </a:r>
                      <a:r>
                        <a:rPr lang="en-US" altLang="ko-KR" sz="1600" dirty="0"/>
                        <a:t>(Process Name)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도착시간 </a:t>
                      </a:r>
                      <a:r>
                        <a:rPr lang="en-US" altLang="ko-KR" sz="1600" dirty="0"/>
                        <a:t>(Arrival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실행시간 </a:t>
                      </a:r>
                      <a:r>
                        <a:rPr lang="en-US" altLang="ko-KR" sz="1600" dirty="0"/>
                        <a:t>(Burst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우선순위 </a:t>
                      </a:r>
                      <a:r>
                        <a:rPr lang="en-US" altLang="ko-KR" sz="1600" dirty="0"/>
                        <a:t>(Priority)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48004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734674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895069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566389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1127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6E2536-A257-4C2F-B533-DE4328162E12}"/>
              </a:ext>
            </a:extLst>
          </p:cNvPr>
          <p:cNvSpPr txBox="1"/>
          <p:nvPr/>
        </p:nvSpPr>
        <p:spPr>
          <a:xfrm>
            <a:off x="3473146" y="6432337"/>
            <a:ext cx="524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46) </a:t>
            </a:r>
            <a:r>
              <a:rPr lang="ko-KR" altLang="en-US" sz="1600" b="1" u="sng" dirty="0"/>
              <a:t>모든 스케줄링에서 사용 할 공통 테스트 케이스</a:t>
            </a:r>
            <a:r>
              <a:rPr lang="en-US" altLang="ko-KR" sz="1600" b="1" u="sng" dirty="0"/>
              <a:t> 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36398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First Come First Service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FCFS(First Come First Service)</a:t>
            </a:r>
            <a:r>
              <a:rPr lang="ko-KR" altLang="en-US" sz="1800" dirty="0">
                <a:latin typeface="+mn-ea"/>
              </a:rPr>
              <a:t>는 선입선출 방식으로 제일 먼저 도착한 프로세스부터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수행 결과는 다음 </a:t>
            </a:r>
            <a:r>
              <a:rPr lang="en-US" altLang="ko-KR" sz="1800" b="1" u="sng" dirty="0"/>
              <a:t>Fig 47) FCFS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7441691C-47FD-473B-B3BA-8E23571C4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74799"/>
              </p:ext>
            </p:extLst>
          </p:nvPr>
        </p:nvGraphicFramePr>
        <p:xfrm>
          <a:off x="1767314" y="2883462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11" name="圆角矩形​​ 5">
            <a:extLst>
              <a:ext uri="{FF2B5EF4-FFF2-40B4-BE49-F238E27FC236}">
                <a16:creationId xmlns:a16="http://schemas.microsoft.com/office/drawing/2014/main" id="{7D325054-3547-4406-A35E-F9BBE9DED781}"/>
              </a:ext>
            </a:extLst>
          </p:cNvPr>
          <p:cNvSpPr/>
          <p:nvPr/>
        </p:nvSpPr>
        <p:spPr>
          <a:xfrm>
            <a:off x="6015369" y="4194455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圆角矩形​​ 14">
            <a:extLst>
              <a:ext uri="{FF2B5EF4-FFF2-40B4-BE49-F238E27FC236}">
                <a16:creationId xmlns:a16="http://schemas.microsoft.com/office/drawing/2014/main" id="{77B8EAEB-F646-45A8-B27D-C175E01B13DB}"/>
              </a:ext>
            </a:extLst>
          </p:cNvPr>
          <p:cNvSpPr/>
          <p:nvPr/>
        </p:nvSpPr>
        <p:spPr>
          <a:xfrm>
            <a:off x="3086596" y="4181923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3E8F7D-C68F-4C7E-B866-DADDBC6935C8}"/>
              </a:ext>
            </a:extLst>
          </p:cNvPr>
          <p:cNvCxnSpPr>
            <a:cxnSpLocks/>
          </p:cNvCxnSpPr>
          <p:nvPr/>
        </p:nvCxnSpPr>
        <p:spPr>
          <a:xfrm>
            <a:off x="1787561" y="2883456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B1E0F1-BAC8-4060-8714-489CC5B1BDA3}"/>
              </a:ext>
            </a:extLst>
          </p:cNvPr>
          <p:cNvCxnSpPr>
            <a:cxnSpLocks/>
          </p:cNvCxnSpPr>
          <p:nvPr/>
        </p:nvCxnSpPr>
        <p:spPr>
          <a:xfrm>
            <a:off x="7004097" y="420481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F494E3-AE2C-4D8D-AB3A-26109AD6E1BF}"/>
              </a:ext>
            </a:extLst>
          </p:cNvPr>
          <p:cNvCxnSpPr>
            <a:cxnSpLocks/>
          </p:cNvCxnSpPr>
          <p:nvPr/>
        </p:nvCxnSpPr>
        <p:spPr>
          <a:xfrm>
            <a:off x="3069372" y="42134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11A70A-1DC8-4A47-AE10-50CA406B09B2}"/>
              </a:ext>
            </a:extLst>
          </p:cNvPr>
          <p:cNvCxnSpPr>
            <a:cxnSpLocks/>
          </p:cNvCxnSpPr>
          <p:nvPr/>
        </p:nvCxnSpPr>
        <p:spPr>
          <a:xfrm>
            <a:off x="3069373" y="3844210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3DD4AB-C6F6-453F-A086-4FFDE93A8DE5}"/>
              </a:ext>
            </a:extLst>
          </p:cNvPr>
          <p:cNvCxnSpPr>
            <a:cxnSpLocks/>
          </p:cNvCxnSpPr>
          <p:nvPr/>
        </p:nvCxnSpPr>
        <p:spPr>
          <a:xfrm>
            <a:off x="6015382" y="460327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圆角矩形​​ 5">
            <a:extLst>
              <a:ext uri="{FF2B5EF4-FFF2-40B4-BE49-F238E27FC236}">
                <a16:creationId xmlns:a16="http://schemas.microsoft.com/office/drawing/2014/main" id="{EFB8757B-31D8-4D4A-99FB-920F00A1FA56}"/>
              </a:ext>
            </a:extLst>
          </p:cNvPr>
          <p:cNvSpPr/>
          <p:nvPr/>
        </p:nvSpPr>
        <p:spPr>
          <a:xfrm>
            <a:off x="3069372" y="3824749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3" name="圆角矩形​​ 14">
            <a:extLst>
              <a:ext uri="{FF2B5EF4-FFF2-40B4-BE49-F238E27FC236}">
                <a16:creationId xmlns:a16="http://schemas.microsoft.com/office/drawing/2014/main" id="{D8DA74BD-6EA7-48C1-9F7D-E32DB2C23329}"/>
              </a:ext>
            </a:extLst>
          </p:cNvPr>
          <p:cNvSpPr/>
          <p:nvPr/>
        </p:nvSpPr>
        <p:spPr>
          <a:xfrm>
            <a:off x="6015382" y="4595794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AECFF-446A-40EA-A11B-9BC6C7E0B1C1}"/>
              </a:ext>
            </a:extLst>
          </p:cNvPr>
          <p:cNvCxnSpPr>
            <a:cxnSpLocks/>
          </p:cNvCxnSpPr>
          <p:nvPr/>
        </p:nvCxnSpPr>
        <p:spPr>
          <a:xfrm>
            <a:off x="6015380" y="385162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圆角矩形​​ 5">
            <a:extLst>
              <a:ext uri="{FF2B5EF4-FFF2-40B4-BE49-F238E27FC236}">
                <a16:creationId xmlns:a16="http://schemas.microsoft.com/office/drawing/2014/main" id="{E030C795-FEF4-4F0F-8E22-B153986C901E}"/>
              </a:ext>
            </a:extLst>
          </p:cNvPr>
          <p:cNvSpPr/>
          <p:nvPr/>
        </p:nvSpPr>
        <p:spPr>
          <a:xfrm>
            <a:off x="7016433" y="4603274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101C7C-F933-4162-8DBE-099A0F1F5EFF}"/>
              </a:ext>
            </a:extLst>
          </p:cNvPr>
          <p:cNvCxnSpPr>
            <a:cxnSpLocks/>
          </p:cNvCxnSpPr>
          <p:nvPr/>
        </p:nvCxnSpPr>
        <p:spPr>
          <a:xfrm>
            <a:off x="8993855" y="496403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AFF9154-1703-4BFD-BDFA-89BBB4B52C18}"/>
              </a:ext>
            </a:extLst>
          </p:cNvPr>
          <p:cNvCxnSpPr>
            <a:cxnSpLocks/>
          </p:cNvCxnSpPr>
          <p:nvPr/>
        </p:nvCxnSpPr>
        <p:spPr>
          <a:xfrm>
            <a:off x="8005144" y="4603274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圆角矩形​​ 5">
            <a:extLst>
              <a:ext uri="{FF2B5EF4-FFF2-40B4-BE49-F238E27FC236}">
                <a16:creationId xmlns:a16="http://schemas.microsoft.com/office/drawing/2014/main" id="{C1DADBF0-5A29-4E78-96F9-B0C299DB0FB8}"/>
              </a:ext>
            </a:extLst>
          </p:cNvPr>
          <p:cNvSpPr/>
          <p:nvPr/>
        </p:nvSpPr>
        <p:spPr>
          <a:xfrm>
            <a:off x="9002888" y="4943464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A73B6CF-4A2A-4025-B73D-9D44F4DB8B7E}"/>
              </a:ext>
            </a:extLst>
          </p:cNvPr>
          <p:cNvCxnSpPr>
            <a:cxnSpLocks/>
          </p:cNvCxnSpPr>
          <p:nvPr/>
        </p:nvCxnSpPr>
        <p:spPr>
          <a:xfrm>
            <a:off x="9973531" y="497151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F2191ED-7D0D-408A-8685-CE4508621196}"/>
              </a:ext>
            </a:extLst>
          </p:cNvPr>
          <p:cNvSpPr txBox="1"/>
          <p:nvPr/>
        </p:nvSpPr>
        <p:spPr>
          <a:xfrm>
            <a:off x="4599039" y="5601827"/>
            <a:ext cx="24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47) FCFS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52" name="圆角矩形​​ 14">
            <a:extLst>
              <a:ext uri="{FF2B5EF4-FFF2-40B4-BE49-F238E27FC236}">
                <a16:creationId xmlns:a16="http://schemas.microsoft.com/office/drawing/2014/main" id="{35AA9534-2563-4ED4-9370-A6440244CB56}"/>
              </a:ext>
            </a:extLst>
          </p:cNvPr>
          <p:cNvSpPr/>
          <p:nvPr/>
        </p:nvSpPr>
        <p:spPr>
          <a:xfrm>
            <a:off x="8005145" y="4933576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EC8DC-6779-4687-89B5-A3F2FFFDE960}"/>
              </a:ext>
            </a:extLst>
          </p:cNvPr>
          <p:cNvSpPr txBox="1"/>
          <p:nvPr/>
        </p:nvSpPr>
        <p:spPr>
          <a:xfrm>
            <a:off x="6392411" y="6254927"/>
            <a:ext cx="579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우선순위가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9063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First Come First Service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FCFS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47) FCFS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7" y="6459139"/>
            <a:ext cx="370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48) FCFS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B5DF77-DEE9-4F59-B1B9-B2D718FF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7" y="2370612"/>
            <a:ext cx="9453563" cy="40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Job First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SJF(Shortest Job First)</a:t>
            </a:r>
            <a:r>
              <a:rPr lang="ko-KR" altLang="en-US" sz="1800" dirty="0">
                <a:latin typeface="+mn-ea"/>
              </a:rPr>
              <a:t>는 선입선출 방식으로 실행시간이 제일 짧은 순으로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49) SJF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5069044" y="5505453"/>
            <a:ext cx="24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49) SJF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BAE3-482B-473F-B359-5F46A91443C4}"/>
              </a:ext>
            </a:extLst>
          </p:cNvPr>
          <p:cNvSpPr txBox="1"/>
          <p:nvPr/>
        </p:nvSpPr>
        <p:spPr>
          <a:xfrm>
            <a:off x="6455103" y="6037354"/>
            <a:ext cx="573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실행시간이 짧지만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우선순위가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낮으므로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우선순위가 실행시간보다 더 높은 자원 할당 우선권을 가짐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02761"/>
              </p:ext>
            </p:extLst>
          </p:nvPr>
        </p:nvGraphicFramePr>
        <p:xfrm>
          <a:off x="1992891" y="2850717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240946" y="4161710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312173" y="4149178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2013138" y="2850711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229674" y="4172068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294949" y="418067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294950" y="3811465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240959" y="457052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294949" y="3792004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240959" y="4563049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240957" y="3818876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242010" y="4570529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219432" y="493128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230721" y="4570529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228465" y="4910719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199108" y="4938767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230722" y="4900831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1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Job First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SJF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50) SJF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7" y="6459139"/>
            <a:ext cx="370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50) SJF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42B86-AEFD-4C01-A8B9-E7BBBD65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08" y="2391741"/>
            <a:ext cx="9959578" cy="4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23E16-915F-4D67-900F-A44C82B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4"/>
            <a:ext cx="6248400" cy="584400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스케줄링의 목적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자원 할당의 공정성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2) </a:t>
            </a:r>
            <a:r>
              <a:rPr lang="ko-KR" altLang="en-US" sz="2400" dirty="0">
                <a:latin typeface="+mn-ea"/>
              </a:rPr>
              <a:t>단위시간당 처리량 최대화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적절한 반환시간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4) </a:t>
            </a:r>
            <a:r>
              <a:rPr lang="ko-KR" altLang="en-US" sz="2400" dirty="0">
                <a:latin typeface="+mn-ea"/>
              </a:rPr>
              <a:t>예측 가능성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5) </a:t>
            </a:r>
            <a:r>
              <a:rPr lang="ko-KR" altLang="en-US" sz="2400" dirty="0">
                <a:latin typeface="+mn-ea"/>
              </a:rPr>
              <a:t>오버헤드 최소화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6) </a:t>
            </a:r>
            <a:r>
              <a:rPr lang="ko-KR" altLang="en-US" sz="2400" dirty="0">
                <a:latin typeface="+mn-ea"/>
              </a:rPr>
              <a:t>자원 사용의 균형 유지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7) </a:t>
            </a:r>
            <a:r>
              <a:rPr lang="ko-KR" altLang="en-US" sz="2400" dirty="0">
                <a:latin typeface="+mn-ea"/>
              </a:rPr>
              <a:t>반환시간과 자원의 활용 간에 균형 유지</a:t>
            </a:r>
            <a:endParaRPr lang="en-US" altLang="ko-KR" sz="24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F66A85-6C30-4542-95D3-494DB82A00B7}"/>
              </a:ext>
            </a:extLst>
          </p:cNvPr>
          <p:cNvSpPr txBox="1">
            <a:spLocks/>
          </p:cNvSpPr>
          <p:nvPr/>
        </p:nvSpPr>
        <p:spPr>
          <a:xfrm>
            <a:off x="6553200" y="1024688"/>
            <a:ext cx="5638802" cy="5844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8) </a:t>
            </a:r>
            <a:r>
              <a:rPr lang="ko-KR" altLang="en-US" sz="2400" dirty="0">
                <a:latin typeface="+mn-ea"/>
              </a:rPr>
              <a:t>실행 대기 방지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9) </a:t>
            </a:r>
            <a:r>
              <a:rPr lang="ko-KR" altLang="en-US" sz="2400" dirty="0">
                <a:latin typeface="+mn-ea"/>
              </a:rPr>
              <a:t>우선순위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10) </a:t>
            </a:r>
            <a:r>
              <a:rPr lang="ko-KR" altLang="en-US" sz="2400" dirty="0">
                <a:latin typeface="+mn-ea"/>
              </a:rPr>
              <a:t>서비스 사용 기회 확대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11) </a:t>
            </a:r>
            <a:r>
              <a:rPr lang="ko-KR" altLang="en-US" sz="2400" dirty="0">
                <a:latin typeface="+mn-ea"/>
              </a:rPr>
              <a:t>서비스 수 감소 방지</a:t>
            </a:r>
          </a:p>
        </p:txBody>
      </p:sp>
    </p:spTree>
    <p:extLst>
      <p:ext uri="{BB962C8B-B14F-4D97-AF65-F5344CB8AC3E}">
        <p14:creationId xmlns:p14="http://schemas.microsoft.com/office/powerpoint/2010/main" val="677424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Highest Response-Ratio Next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HRRN(Highest Response-Ratio Next)</a:t>
            </a:r>
            <a:r>
              <a:rPr lang="ko-KR" altLang="en-US" sz="1800" dirty="0">
                <a:latin typeface="+mn-ea"/>
              </a:rPr>
              <a:t>는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대기시간</a:t>
            </a:r>
            <a:r>
              <a:rPr lang="en-US" altLang="ko-KR" sz="1800" dirty="0">
                <a:latin typeface="+mn-ea"/>
              </a:rPr>
              <a:t>+</a:t>
            </a:r>
            <a:r>
              <a:rPr lang="ko-KR" altLang="en-US" sz="1800" dirty="0">
                <a:latin typeface="+mn-ea"/>
              </a:rPr>
              <a:t>실행시간</a:t>
            </a:r>
            <a:r>
              <a:rPr lang="en-US" altLang="ko-KR" sz="1800" dirty="0">
                <a:latin typeface="+mn-ea"/>
              </a:rPr>
              <a:t>) / </a:t>
            </a:r>
            <a:r>
              <a:rPr lang="ko-KR" altLang="en-US" sz="1800" dirty="0">
                <a:latin typeface="+mn-ea"/>
              </a:rPr>
              <a:t>실행시간으로 우선순위 할당하여 높은 순으로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51) HRRN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368295" y="5503607"/>
            <a:ext cx="256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51) HRRN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BAE3-482B-473F-B359-5F46A91443C4}"/>
              </a:ext>
            </a:extLst>
          </p:cNvPr>
          <p:cNvSpPr txBox="1"/>
          <p:nvPr/>
        </p:nvSpPr>
        <p:spPr>
          <a:xfrm>
            <a:off x="7633982" y="6179878"/>
            <a:ext cx="445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2.5,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36803"/>
              </p:ext>
            </p:extLst>
          </p:nvPr>
        </p:nvGraphicFramePr>
        <p:xfrm>
          <a:off x="1884662" y="2962116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132717" y="4273109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203944" y="4260577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904909" y="2962110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121445" y="4283467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86720" y="4292077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86721" y="392286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132730" y="468192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86720" y="3903403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132730" y="4674448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132728" y="3930275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133781" y="4681928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111203" y="5042687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122492" y="4681928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120236" y="5022118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90879" y="5050166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122493" y="5012230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623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Highest Response-Ratio Next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HRRN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52) HRRN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5" y="6502271"/>
            <a:ext cx="387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52) HRRN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D66E2-63E6-4CF8-82DA-59704AA3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16" y="2356843"/>
            <a:ext cx="8878062" cy="41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8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비선점형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은 초기 할당 된 우선순위를 이용하는 고정 우선순위 기반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53) Priority-based scheduling (</a:t>
            </a:r>
            <a:r>
              <a:rPr lang="ko-KR" altLang="en-US" sz="1800" b="1" u="sng" dirty="0"/>
              <a:t>비선점형</a:t>
            </a:r>
            <a:r>
              <a:rPr lang="en-US" altLang="ko-KR" sz="1800" b="1" u="sng" dirty="0"/>
              <a:t>)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3467830" y="5493789"/>
            <a:ext cx="55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53) Priority-based scheduling (</a:t>
            </a:r>
            <a:r>
              <a:rPr lang="ko-KR" altLang="en-US" sz="1600" b="1" u="sng" dirty="0"/>
              <a:t>비선점형</a:t>
            </a:r>
            <a:r>
              <a:rPr lang="en-US" altLang="ko-KR" sz="1600" b="1" u="sng" dirty="0"/>
              <a:t>)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62711"/>
              </p:ext>
            </p:extLst>
          </p:nvPr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84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비선점형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54) </a:t>
            </a:r>
            <a:r>
              <a:rPr lang="en-US" altLang="ko-KR" sz="1800" b="1" u="sng" dirty="0">
                <a:latin typeface="+mn-ea"/>
              </a:rPr>
              <a:t>Priority-based scheduling (</a:t>
            </a:r>
            <a:r>
              <a:rPr lang="ko-KR" altLang="en-US" sz="1800" b="1" u="sng" dirty="0">
                <a:latin typeface="+mn-ea"/>
              </a:rPr>
              <a:t>비선점형</a:t>
            </a:r>
            <a:r>
              <a:rPr lang="en-US" altLang="ko-KR" sz="1800" b="1" u="sng" dirty="0">
                <a:latin typeface="+mn-ea"/>
              </a:rPr>
              <a:t>)</a:t>
            </a:r>
            <a:r>
              <a:rPr lang="en-US" altLang="ko-KR" sz="1800" b="1" u="sng" dirty="0"/>
              <a:t>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2786066" y="6457285"/>
            <a:ext cx="6842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54) Priority-based scheduling (</a:t>
            </a:r>
            <a:r>
              <a:rPr lang="ko-KR" altLang="en-US" sz="1600" b="1" u="sng" dirty="0">
                <a:latin typeface="+mn-ea"/>
              </a:rPr>
              <a:t>비선점형</a:t>
            </a:r>
            <a:r>
              <a:rPr lang="en-US" altLang="ko-KR" sz="1600" b="1" u="sng" dirty="0">
                <a:latin typeface="+mn-ea"/>
              </a:rPr>
              <a:t>)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B4F35-6526-4C33-8FA8-E722CA453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77" y="2607853"/>
            <a:ext cx="8238744" cy="38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5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Remaining Time Next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SRTN (Shortest Remaining Time Next)</a:t>
            </a:r>
            <a:r>
              <a:rPr lang="ko-KR" altLang="en-US" sz="1800" dirty="0">
                <a:latin typeface="+mn-ea"/>
              </a:rPr>
              <a:t>은 미리 정의 된 </a:t>
            </a:r>
            <a:r>
              <a:rPr lang="en-US" altLang="ko-KR" sz="1800" dirty="0">
                <a:latin typeface="+mn-ea"/>
              </a:rPr>
              <a:t>Time Quantum </a:t>
            </a:r>
            <a:r>
              <a:rPr lang="ko-KR" altLang="en-US" sz="1800" dirty="0">
                <a:latin typeface="+mn-ea"/>
              </a:rPr>
              <a:t>만큼 실행 후 남은 실행시간이 제일 짧은 순으로 처리하는 스케줄링 방법으로서</a:t>
            </a:r>
            <a:r>
              <a:rPr lang="en-US" altLang="ko-KR" sz="1800" dirty="0">
                <a:latin typeface="+mn-ea"/>
              </a:rPr>
              <a:t>, SJF</a:t>
            </a:r>
            <a:r>
              <a:rPr lang="ko-KR" altLang="en-US" sz="1800" dirty="0">
                <a:latin typeface="+mn-ea"/>
              </a:rPr>
              <a:t>의 선점형 방식이다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55) SRTN</a:t>
            </a:r>
            <a:r>
              <a:rPr lang="ko-KR" altLang="en-US" sz="1800" b="1" u="sng" dirty="0"/>
              <a:t>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197672" y="5498956"/>
            <a:ext cx="249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55) SRTN</a:t>
            </a:r>
            <a:r>
              <a:rPr lang="ko-KR" altLang="en-US" sz="1600" b="1" u="sng" dirty="0"/>
              <a:t>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/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738BC-E9E4-4734-9609-599488248809}"/>
              </a:ext>
            </a:extLst>
          </p:cNvPr>
          <p:cNvSpPr txBox="1"/>
          <p:nvPr/>
        </p:nvSpPr>
        <p:spPr>
          <a:xfrm>
            <a:off x="6645916" y="6215956"/>
            <a:ext cx="5367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남은 실행시간은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더 짧고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우선순위 또한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083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Remaining Time Next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SRTN </a:t>
            </a:r>
            <a:r>
              <a:rPr lang="ko-KR" altLang="en-US" sz="1800" dirty="0">
                <a:latin typeface="+mn-ea"/>
              </a:rPr>
              <a:t>프로세스 스케줄링 시뮬레이션 결과는 다음 </a:t>
            </a:r>
            <a:r>
              <a:rPr lang="en-US" altLang="ko-KR" sz="1800" b="1" u="sng" dirty="0"/>
              <a:t>Fig 56) SRTN</a:t>
            </a:r>
            <a:r>
              <a:rPr lang="ko-KR" altLang="en-US" sz="1800" b="1" u="sng" dirty="0"/>
              <a:t> 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087295" y="6450253"/>
            <a:ext cx="4017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56) </a:t>
            </a:r>
            <a:r>
              <a:rPr lang="en-US" altLang="ko-KR" sz="1600" b="1" u="sng" dirty="0"/>
              <a:t>SRTN</a:t>
            </a:r>
            <a:r>
              <a:rPr lang="ko-KR" altLang="en-US" sz="1600" b="1" u="sng" dirty="0"/>
              <a:t>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C0685-7A29-40DD-8F3E-3C60E64D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29" y="2426124"/>
            <a:ext cx="9798339" cy="39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43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Round-Robin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RR (Round-Robin)</a:t>
            </a:r>
            <a:r>
              <a:rPr lang="ko-KR" altLang="en-US" sz="1800" dirty="0">
                <a:latin typeface="+mn-ea"/>
              </a:rPr>
              <a:t>은 미리 정의 된 </a:t>
            </a:r>
            <a:r>
              <a:rPr lang="en-US" altLang="ko-KR" sz="1800" dirty="0">
                <a:latin typeface="+mn-ea"/>
              </a:rPr>
              <a:t>Time Quantum </a:t>
            </a:r>
            <a:r>
              <a:rPr lang="ko-KR" altLang="en-US" sz="1800" dirty="0">
                <a:latin typeface="+mn-ea"/>
              </a:rPr>
              <a:t>만큼 모든 프로세스에 대해 돌아가며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57) RR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482658" y="5588954"/>
            <a:ext cx="299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57) RR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6149"/>
              </p:ext>
            </p:extLst>
          </p:nvPr>
        </p:nvGraphicFramePr>
        <p:xfrm>
          <a:off x="1610686" y="2950987"/>
          <a:ext cx="9160778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84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1474985549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4855549" y="4259495"/>
            <a:ext cx="1977269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2903056" y="4259494"/>
            <a:ext cx="1938964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628795" y="2979610"/>
            <a:ext cx="1274261" cy="8703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6857673" y="4259494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2885831" y="429099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2885832" y="3921781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5844983" y="4660400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2885186" y="3878297"/>
            <a:ext cx="193897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4824157" y="3878297"/>
            <a:ext cx="1980714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10771464" y="500950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821969" y="4641262"/>
            <a:ext cx="97340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771464" y="501707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7825703" y="390232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771462" y="5009500"/>
            <a:ext cx="97340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8819366" y="465334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817828" y="5009500"/>
            <a:ext cx="940333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圆角矩形​​ 14">
            <a:extLst>
              <a:ext uri="{FF2B5EF4-FFF2-40B4-BE49-F238E27FC236}">
                <a16:creationId xmlns:a16="http://schemas.microsoft.com/office/drawing/2014/main" id="{FB170A2E-3871-43BD-B314-943850E45909}"/>
              </a:ext>
            </a:extLst>
          </p:cNvPr>
          <p:cNvSpPr/>
          <p:nvPr/>
        </p:nvSpPr>
        <p:spPr>
          <a:xfrm>
            <a:off x="5862300" y="4622463"/>
            <a:ext cx="19348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圆角矩形​​ 5">
            <a:extLst>
              <a:ext uri="{FF2B5EF4-FFF2-40B4-BE49-F238E27FC236}">
                <a16:creationId xmlns:a16="http://schemas.microsoft.com/office/drawing/2014/main" id="{1F830AA8-7D76-450A-A33E-25A42F9CA0FE}"/>
              </a:ext>
            </a:extLst>
          </p:cNvPr>
          <p:cNvSpPr/>
          <p:nvPr/>
        </p:nvSpPr>
        <p:spPr>
          <a:xfrm>
            <a:off x="6824118" y="3891194"/>
            <a:ext cx="972997" cy="36824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83A0B-5648-4812-B0D2-C1B4BBE7826C}"/>
              </a:ext>
            </a:extLst>
          </p:cNvPr>
          <p:cNvSpPr txBox="1"/>
          <p:nvPr/>
        </p:nvSpPr>
        <p:spPr>
          <a:xfrm>
            <a:off x="6403734" y="6215956"/>
            <a:ext cx="5788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도착하여 준비 큐 재정렬이 발생하였지만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끝난 뒤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916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Round-Robin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RR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58) </a:t>
            </a:r>
            <a:r>
              <a:rPr lang="en-US" altLang="ko-KR" sz="1800" b="1" u="sng" dirty="0">
                <a:latin typeface="+mn-ea"/>
              </a:rPr>
              <a:t>RR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42125D-189B-4C9A-94AE-88CE4E1447B0}"/>
              </a:ext>
            </a:extLst>
          </p:cNvPr>
          <p:cNvSpPr txBox="1"/>
          <p:nvPr/>
        </p:nvSpPr>
        <p:spPr>
          <a:xfrm>
            <a:off x="4167662" y="6471478"/>
            <a:ext cx="430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58) RR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1552C-3E60-4B70-9D6B-FABC58D9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62" y="2316800"/>
            <a:ext cx="9696277" cy="41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5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은 초기 할당 된 우선순위를 이용하는 고정 우선순위 기반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59) Priority-based scheduling (</a:t>
            </a:r>
            <a:r>
              <a:rPr lang="ko-KR" altLang="en-US" sz="1800" b="1" u="sng" dirty="0"/>
              <a:t>선점형</a:t>
            </a:r>
            <a:r>
              <a:rPr lang="en-US" altLang="ko-KR" sz="1800" b="1" u="sng" dirty="0"/>
              <a:t>)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3702722" y="5580052"/>
            <a:ext cx="55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59) Priority-based scheduling (</a:t>
            </a:r>
            <a:r>
              <a:rPr lang="ko-KR" altLang="en-US" sz="1600" b="1" u="sng" dirty="0"/>
              <a:t>선점형</a:t>
            </a:r>
            <a:r>
              <a:rPr lang="en-US" altLang="ko-KR" sz="1600" b="1" u="sng" dirty="0"/>
              <a:t>)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/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BD08F-B640-40C4-8A0B-E6FDEABA45ED}"/>
              </a:ext>
            </a:extLst>
          </p:cNvPr>
          <p:cNvSpPr txBox="1"/>
          <p:nvPr/>
        </p:nvSpPr>
        <p:spPr>
          <a:xfrm>
            <a:off x="6095999" y="6278396"/>
            <a:ext cx="6020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우선순위가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0463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60) </a:t>
            </a:r>
            <a:r>
              <a:rPr lang="en-US" altLang="ko-KR" sz="1800" b="1" u="sng" dirty="0">
                <a:latin typeface="+mn-ea"/>
              </a:rPr>
              <a:t>Priority-based scheduling (</a:t>
            </a:r>
            <a:r>
              <a:rPr lang="ko-KR" altLang="en-US" sz="1800" b="1" u="sng" dirty="0">
                <a:latin typeface="+mn-ea"/>
              </a:rPr>
              <a:t>선점형</a:t>
            </a:r>
            <a:r>
              <a:rPr lang="en-US" altLang="ko-KR" sz="1800" b="1" u="sng" dirty="0">
                <a:latin typeface="+mn-ea"/>
              </a:rPr>
              <a:t>)</a:t>
            </a:r>
            <a:r>
              <a:rPr lang="en-US" altLang="ko-KR" sz="1800" b="1" u="sng" dirty="0"/>
              <a:t>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42125D-189B-4C9A-94AE-88CE4E1447B0}"/>
              </a:ext>
            </a:extLst>
          </p:cNvPr>
          <p:cNvSpPr txBox="1"/>
          <p:nvPr/>
        </p:nvSpPr>
        <p:spPr>
          <a:xfrm>
            <a:off x="2676507" y="6458891"/>
            <a:ext cx="660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60) Priority-based scheduling (</a:t>
            </a:r>
            <a:r>
              <a:rPr lang="ko-KR" altLang="en-US" sz="1600" b="1" u="sng" dirty="0">
                <a:latin typeface="+mn-ea"/>
              </a:rPr>
              <a:t>선점형</a:t>
            </a:r>
            <a:r>
              <a:rPr lang="en-US" altLang="ko-KR" sz="1600" b="1" u="sng" dirty="0">
                <a:latin typeface="+mn-ea"/>
              </a:rPr>
              <a:t>)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D090-30AA-499E-A7FA-2CBB557B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36" y="2491586"/>
            <a:ext cx="9655728" cy="39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2"/>
            <a:ext cx="12192000" cy="584399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스케줄링의 종류</a:t>
            </a:r>
          </a:p>
          <a:p>
            <a:pPr marL="0" indent="0">
              <a:buNone/>
            </a:pPr>
            <a:endParaRPr lang="ko-KR" altLang="en-US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1) </a:t>
            </a:r>
            <a:r>
              <a:rPr lang="ko-KR" altLang="en-US" sz="2400" b="1" dirty="0">
                <a:latin typeface="+mn-ea"/>
              </a:rPr>
              <a:t>비선점형 스케줄링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한 프로세스가 자원</a:t>
            </a:r>
            <a:r>
              <a:rPr lang="en-US" altLang="ko-KR" sz="1800" dirty="0">
                <a:latin typeface="+mn-ea"/>
              </a:rPr>
              <a:t>(CPU)</a:t>
            </a:r>
            <a:r>
              <a:rPr lang="ko-KR" altLang="en-US" sz="1800" dirty="0">
                <a:latin typeface="+mn-ea"/>
              </a:rPr>
              <a:t>를 할당 받았을 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다른 대기 중인 프로세스가 해당 자원을 빼앗지 못하도록 하는 스케줄링 방법으로서</a:t>
            </a:r>
            <a:r>
              <a:rPr lang="en-US" altLang="ko-KR" sz="1800" dirty="0">
                <a:latin typeface="+mn-ea"/>
              </a:rPr>
              <a:t>, FCFS, SJF, HRRN, Priority based-scheduling (Non-Preemptive) </a:t>
            </a:r>
            <a:r>
              <a:rPr lang="ko-KR" altLang="en-US" sz="1800" dirty="0">
                <a:latin typeface="+mn-ea"/>
              </a:rPr>
              <a:t>등이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장점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일괄 처리</a:t>
            </a:r>
            <a:r>
              <a:rPr lang="en-US" altLang="ko-KR" sz="2400" dirty="0">
                <a:latin typeface="+mn-ea"/>
              </a:rPr>
              <a:t>(Batch Processing)</a:t>
            </a:r>
            <a:r>
              <a:rPr lang="ko-KR" altLang="en-US" sz="2400" dirty="0">
                <a:latin typeface="+mn-ea"/>
              </a:rPr>
              <a:t>방식으로서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응답 시간을 예측하기 용이하며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선점형 방식에 비해 오버헤드가 매우 적다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단점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실행시간이 매우 긴 프로세스가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의 자원을 사용할 경우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실행시간이 짧은 프로세스들을 오랫동안 대기시키므로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처리율이 떨어진다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6887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5) References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013988"/>
            <a:ext cx="12192000" cy="584399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altLang="ko-KR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그림으로 배우는 구조와 원리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: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운영체제 개정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판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한빛 아카데미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2021 </a:t>
            </a:r>
            <a:r>
              <a:rPr lang="ko-KR" alt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시나공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 정보처리기사 필기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&amp;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실기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http://www.soen.kr/book/dotnet/annex/annex4.htm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https://en.wikipedia.org/wiki/Process_state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https://docs.oracle.com/cd/E19683-01/816-5042/psched-16/index.html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https://examradar.com/process-scheduling-algorithm-fcfs-first-come-first-serve-questions-answers/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https://www.studytonight.com/operating-system/highest-response-ratio-next-hrrn-scheduling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MSDN </a:t>
            </a:r>
            <a:r>
              <a:rPr lang="en-US" altLang="ko-KR" sz="2400" b="0" i="0" dirty="0" err="1">
                <a:solidFill>
                  <a:srgbClr val="24292F"/>
                </a:solidFill>
                <a:effectLst/>
                <a:latin typeface="-apple-system"/>
              </a:rPr>
              <a:t>.Net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 Example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664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스케줄링의 종류</a:t>
            </a: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ko-KR" altLang="en-US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2) </a:t>
            </a:r>
            <a:r>
              <a:rPr lang="ko-KR" altLang="en-US" sz="2400" b="1" dirty="0">
                <a:latin typeface="+mn-ea"/>
              </a:rPr>
              <a:t>선점형 스케줄링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비선점형과 반대로 다른 대기 중인 프로세스가 해당 자원을 빼앗으면서 기존에 실행 중이던 프로세스는 준비 상태로 전이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문맥교환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되는 스케줄링 방법으로서</a:t>
            </a:r>
            <a:r>
              <a:rPr lang="en-US" altLang="ko-KR" sz="1800" dirty="0">
                <a:latin typeface="+mn-ea"/>
              </a:rPr>
              <a:t>, SRTN, Round-Robin, Priority based-scheduling (Preemptive) </a:t>
            </a:r>
            <a:r>
              <a:rPr lang="ko-KR" altLang="en-US" sz="1800" dirty="0">
                <a:latin typeface="+mn-ea"/>
              </a:rPr>
              <a:t>등이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장점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프로세스 하나가 장시간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를 독점하는 것을 방지하기 때문에 모든 프로세스에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의 자원을 서비스 할 기회를 늘릴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단점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문맥교환 및 선점을 위한 적절한 프로세스를 선택하기 위하여 상당한 오버헤드를 유발 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문맥교환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(Context Switch)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프로세스들에게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할당해 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자원이 할당된 프로세스의 정보를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에 저장하고 새로운 프로세스에게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할당하여 실행되도록 하는 것이다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Time Quantum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선점형 스케줄링을 위한 규정 </a:t>
            </a:r>
            <a:r>
              <a:rPr lang="ko-KR" altLang="en-US" sz="1400" dirty="0" err="1">
                <a:latin typeface="+mn-ea"/>
              </a:rPr>
              <a:t>시간량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단위 시간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특정 프로세스가 해당 규정 </a:t>
            </a:r>
            <a:r>
              <a:rPr lang="ko-KR" altLang="en-US" sz="1400" dirty="0" err="1">
                <a:latin typeface="+mn-ea"/>
              </a:rPr>
              <a:t>시간량동안</a:t>
            </a:r>
            <a:r>
              <a:rPr lang="ko-KR" altLang="en-US" sz="1400" dirty="0">
                <a:latin typeface="+mn-ea"/>
              </a:rPr>
              <a:t> 실행되도록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4001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준비 큐 </a:t>
            </a:r>
            <a:r>
              <a:rPr lang="en-US" altLang="ko-KR" sz="2400" b="1" dirty="0">
                <a:latin typeface="+mn-ea"/>
              </a:rPr>
              <a:t>(Ready Queue)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err="1">
                <a:latin typeface="+mn-ea"/>
              </a:rPr>
              <a:t>큐란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b="1" u="sng" dirty="0"/>
              <a:t>Fig 3) Queue (Data Structure)</a:t>
            </a:r>
            <a:r>
              <a:rPr lang="ko-KR" altLang="en-US" sz="1800" dirty="0"/>
              <a:t>와 같이 </a:t>
            </a:r>
            <a:r>
              <a:rPr lang="ko-KR" altLang="en-US" sz="1800" b="1" dirty="0">
                <a:solidFill>
                  <a:srgbClr val="FF0000"/>
                </a:solidFill>
              </a:rPr>
              <a:t>먼저 들어온</a:t>
            </a:r>
            <a:r>
              <a:rPr lang="en-US" altLang="ko-KR" sz="1800" b="1" dirty="0">
                <a:solidFill>
                  <a:srgbClr val="FF0000"/>
                </a:solidFill>
              </a:rPr>
              <a:t>(Enqueue)</a:t>
            </a:r>
            <a:r>
              <a:rPr lang="ko-KR" altLang="en-US" sz="1800" b="1" dirty="0">
                <a:solidFill>
                  <a:srgbClr val="FF0000"/>
                </a:solidFill>
              </a:rPr>
              <a:t> 데이터가 먼저 나가는</a:t>
            </a:r>
            <a:r>
              <a:rPr lang="en-US" altLang="ko-KR" sz="1800" b="1" dirty="0">
                <a:solidFill>
                  <a:srgbClr val="FF0000"/>
                </a:solidFill>
              </a:rPr>
              <a:t>(Dequeue)</a:t>
            </a:r>
            <a:r>
              <a:rPr lang="ko-KR" altLang="en-US" sz="1800" b="1" dirty="0">
                <a:solidFill>
                  <a:srgbClr val="FF0000"/>
                </a:solidFill>
              </a:rPr>
              <a:t> 선입선출 </a:t>
            </a:r>
            <a:r>
              <a:rPr lang="en-US" altLang="ko-KR" sz="1800" b="1" dirty="0">
                <a:solidFill>
                  <a:srgbClr val="FF0000"/>
                </a:solidFill>
              </a:rPr>
              <a:t>(FIFO) </a:t>
            </a:r>
            <a:r>
              <a:rPr lang="ko-KR" altLang="en-US" sz="1800" b="1" dirty="0">
                <a:solidFill>
                  <a:srgbClr val="FF0000"/>
                </a:solidFill>
              </a:rPr>
              <a:t>구조의 </a:t>
            </a:r>
            <a:r>
              <a:rPr lang="ko-KR" altLang="en-US" sz="1800" b="1" dirty="0" err="1">
                <a:solidFill>
                  <a:srgbClr val="FF0000"/>
                </a:solidFill>
              </a:rPr>
              <a:t>자료구조</a:t>
            </a:r>
            <a:r>
              <a:rPr lang="ko-KR" altLang="en-US" sz="1800" dirty="0" err="1"/>
              <a:t>로서</a:t>
            </a:r>
            <a:r>
              <a:rPr lang="en-US" altLang="ko-KR" sz="1800" dirty="0"/>
              <a:t>, </a:t>
            </a:r>
            <a:r>
              <a:rPr lang="ko-KR" altLang="en-US" sz="1800" dirty="0">
                <a:latin typeface="+mn-ea"/>
              </a:rPr>
              <a:t>프로세스에 대한 스케줄링 작업 시에 큐 형태의 자료구조인 준비 큐를 이용한다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준비 큐는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프로세스가 시스템에 들어오면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도착하면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프로세스가 실행 대기 상태로서 준비 큐에서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 받기 위해 대기하며</a:t>
            </a:r>
            <a:r>
              <a:rPr lang="en-US" altLang="ko-KR" sz="1800" dirty="0">
                <a:latin typeface="+mn-ea"/>
              </a:rPr>
              <a:t>,  </a:t>
            </a:r>
            <a:r>
              <a:rPr lang="ko-KR" altLang="en-US" sz="1800" dirty="0">
                <a:latin typeface="+mn-ea"/>
              </a:rPr>
              <a:t>준비 큐에서 순차적으로 프로세스를 꺼내어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할당한다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DB1-5543-407F-90B8-27D128798A2E}"/>
              </a:ext>
            </a:extLst>
          </p:cNvPr>
          <p:cNvSpPr txBox="1"/>
          <p:nvPr/>
        </p:nvSpPr>
        <p:spPr>
          <a:xfrm>
            <a:off x="6729546" y="4084008"/>
            <a:ext cx="304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3) Queue (Data Structure)</a:t>
            </a:r>
            <a:endParaRPr lang="ko-KR" altLang="en-US" sz="1600" b="1" u="sng" dirty="0"/>
          </a:p>
        </p:txBody>
      </p:sp>
      <p:pic>
        <p:nvPicPr>
          <p:cNvPr id="2050" name="Picture 2" descr="Queue (abstract data type) - Wikipedia">
            <a:extLst>
              <a:ext uri="{FF2B5EF4-FFF2-40B4-BE49-F238E27FC236}">
                <a16:creationId xmlns:a16="http://schemas.microsoft.com/office/drawing/2014/main" id="{071C608C-8FCE-4782-9FB0-0C38D38D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56" y="1687094"/>
            <a:ext cx="3437910" cy="2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7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</TotalTime>
  <Words>6393</Words>
  <Application>Microsoft Office PowerPoint</Application>
  <PresentationFormat>와이드스크린</PresentationFormat>
  <Paragraphs>842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-apple-system</vt:lpstr>
      <vt:lpstr>微软雅黑</vt:lpstr>
      <vt:lpstr>맑은 고딕</vt:lpstr>
      <vt:lpstr>Arial</vt:lpstr>
      <vt:lpstr>Office 테마</vt:lpstr>
      <vt:lpstr>CPU Process Scheduling Simulation</vt:lpstr>
      <vt:lpstr>목차</vt:lpstr>
      <vt:lpstr>  1) 프로그램의 목표</vt:lpstr>
      <vt:lpstr>  2) 개요</vt:lpstr>
      <vt:lpstr>  2) 개요</vt:lpstr>
      <vt:lpstr>  2) 개요</vt:lpstr>
      <vt:lpstr>  2) 개요</vt:lpstr>
      <vt:lpstr>  2) 개요</vt:lpstr>
      <vt:lpstr>  2) 개요</vt:lpstr>
      <vt:lpstr>  2) 개요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5)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Process Scheduling Simulation</dc:title>
  <dc:creator>김형준</dc:creator>
  <cp:lastModifiedBy>김형준</cp:lastModifiedBy>
  <cp:revision>8</cp:revision>
  <dcterms:created xsi:type="dcterms:W3CDTF">2021-10-29T05:43:52Z</dcterms:created>
  <dcterms:modified xsi:type="dcterms:W3CDTF">2021-11-15T05:40:51Z</dcterms:modified>
</cp:coreProperties>
</file>